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3" r:id="rId1"/>
  </p:sldMasterIdLst>
  <p:notesMasterIdLst>
    <p:notesMasterId r:id="rId3"/>
  </p:notesMasterIdLst>
  <p:handoutMasterIdLst>
    <p:handoutMasterId r:id="rId4"/>
  </p:handoutMasterIdLst>
  <p:sldIdLst>
    <p:sldId id="285" r:id="rId2"/>
  </p:sldIdLst>
  <p:sldSz cx="6858000" cy="12192000"/>
  <p:notesSz cx="6742113" cy="9872663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896"/>
    <a:srgbClr val="4276AA"/>
    <a:srgbClr val="0033CC"/>
    <a:srgbClr val="2C85AE"/>
    <a:srgbClr val="D1DFE5"/>
    <a:srgbClr val="0B9AA7"/>
    <a:srgbClr val="0066FF"/>
    <a:srgbClr val="5E5CA2"/>
    <a:srgbClr val="00A09D"/>
    <a:srgbClr val="130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7" autoAdjust="0"/>
    <p:restoredTop sz="79874" autoAdjust="0"/>
  </p:normalViewPr>
  <p:slideViewPr>
    <p:cSldViewPr snapToGrid="0">
      <p:cViewPr>
        <p:scale>
          <a:sx n="100" d="100"/>
          <a:sy n="100" d="100"/>
        </p:scale>
        <p:origin x="-2892" y="-84"/>
      </p:cViewPr>
      <p:guideLst>
        <p:guide orient="horz" pos="384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556" y="-9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FF7231F0-78C3-4907-AEA8-CA329329AE9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666368"/>
            <a:ext cx="2213829" cy="204582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172731" y="9622162"/>
            <a:ext cx="2567821" cy="24878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DA602F4D-4E35-409B-A2F9-67D58427E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54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582" cy="49534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534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0C466D98-B9D8-4E4D-8C5F-4DA0F80B412E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435225" y="1235075"/>
            <a:ext cx="18716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1582" cy="49534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21A11A7B-2C9F-45FD-9838-AFD2282EC2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14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1A7B-2C9F-45FD-9838-AFD2282EC21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82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76607FB0-0FB2-41FD-B334-74C7B05B8CEE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" name="Bildplatzhalter 8">
            <a:extLst>
              <a:ext uri="{FF2B5EF4-FFF2-40B4-BE49-F238E27FC236}">
                <a16:creationId xmlns=""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858000" cy="790786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F04A5F51-C7E6-44CC-ADF3-1C83AA35D0DC}"/>
              </a:ext>
            </a:extLst>
          </p:cNvPr>
          <p:cNvSpPr/>
          <p:nvPr/>
        </p:nvSpPr>
        <p:spPr>
          <a:xfrm>
            <a:off x="0" y="7907868"/>
            <a:ext cx="6858000" cy="42841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954" y="8091313"/>
            <a:ext cx="6480275" cy="2091266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8954" y="10366023"/>
            <a:ext cx="6480275" cy="97931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6565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34C5F727-FA73-47F4-8647-79441AA996E3}"/>
              </a:ext>
            </a:extLst>
          </p:cNvPr>
          <p:cNvSpPr/>
          <p:nvPr/>
        </p:nvSpPr>
        <p:spPr>
          <a:xfrm>
            <a:off x="0" y="0"/>
            <a:ext cx="6858000" cy="113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5" y="846668"/>
            <a:ext cx="2905720" cy="4546601"/>
          </a:xfrm>
        </p:spPr>
        <p:txBody>
          <a:bodyPr rtlCol="0" anchor="ctr">
            <a:noAutofit/>
          </a:bodyPr>
          <a:lstStyle>
            <a:lvl1pPr>
              <a:defRPr sz="5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9000" y="846668"/>
            <a:ext cx="3260229" cy="45466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955" y="5749229"/>
            <a:ext cx="6480273" cy="527437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0E4979D5-6F1E-40A2-9A8E-8C5AE1AA3B62}"/>
              </a:ext>
            </a:extLst>
          </p:cNvPr>
          <p:cNvSpPr/>
          <p:nvPr/>
        </p:nvSpPr>
        <p:spPr>
          <a:xfrm>
            <a:off x="0" y="846668"/>
            <a:ext cx="92869" cy="45466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2685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34C5F727-FA73-47F4-8647-79441AA996E3}"/>
              </a:ext>
            </a:extLst>
          </p:cNvPr>
          <p:cNvSpPr/>
          <p:nvPr/>
        </p:nvSpPr>
        <p:spPr>
          <a:xfrm>
            <a:off x="0" y="0"/>
            <a:ext cx="6858000" cy="113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0E4979D5-6F1E-40A2-9A8E-8C5AE1AA3B62}"/>
              </a:ext>
            </a:extLst>
          </p:cNvPr>
          <p:cNvSpPr/>
          <p:nvPr/>
        </p:nvSpPr>
        <p:spPr>
          <a:xfrm>
            <a:off x="0" y="0"/>
            <a:ext cx="2890158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3298" y="2304314"/>
            <a:ext cx="2965930" cy="2758352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23299" y="5464831"/>
            <a:ext cx="2965930" cy="45466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806222"/>
            <a:ext cx="2890158" cy="885048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7306EB3B-6A54-45E7-B23D-F9515CC15D12}"/>
              </a:ext>
            </a:extLst>
          </p:cNvPr>
          <p:cNvSpPr/>
          <p:nvPr/>
        </p:nvSpPr>
        <p:spPr>
          <a:xfrm>
            <a:off x="0" y="10656711"/>
            <a:ext cx="2302329" cy="15352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7E110354-15BA-4B22-B7CF-3D5BFA5C722D}"/>
              </a:ext>
            </a:extLst>
          </p:cNvPr>
          <p:cNvSpPr/>
          <p:nvPr/>
        </p:nvSpPr>
        <p:spPr>
          <a:xfrm>
            <a:off x="1216480" y="1552374"/>
            <a:ext cx="2302329" cy="246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5138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34C5F727-FA73-47F4-8647-79441AA996E3}"/>
              </a:ext>
            </a:extLst>
          </p:cNvPr>
          <p:cNvSpPr/>
          <p:nvPr/>
        </p:nvSpPr>
        <p:spPr>
          <a:xfrm>
            <a:off x="0" y="0"/>
            <a:ext cx="6858000" cy="113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5" y="3171255"/>
            <a:ext cx="1750474" cy="5849490"/>
          </a:xfrm>
        </p:spPr>
        <p:txBody>
          <a:bodyPr rtlCol="0" anchor="ctr">
            <a:noAutofit/>
          </a:bodyPr>
          <a:lstStyle>
            <a:lvl1pPr>
              <a:defRPr sz="40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2771" y="3171257"/>
            <a:ext cx="2476458" cy="584949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65565" y="0"/>
            <a:ext cx="2041071" cy="12192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8E16C293-C1E0-4EA5-BDE5-D226D72FC08B}"/>
              </a:ext>
            </a:extLst>
          </p:cNvPr>
          <p:cNvSpPr/>
          <p:nvPr/>
        </p:nvSpPr>
        <p:spPr>
          <a:xfrm>
            <a:off x="208955" y="9418158"/>
            <a:ext cx="1750474" cy="27738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DC770C08-8FFF-4293-8E7D-DBFEE4E3E443}"/>
              </a:ext>
            </a:extLst>
          </p:cNvPr>
          <p:cNvSpPr/>
          <p:nvPr/>
        </p:nvSpPr>
        <p:spPr>
          <a:xfrm>
            <a:off x="4212771" y="0"/>
            <a:ext cx="2476459" cy="27738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291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ED497887-B1EF-4184-95F4-276A92D54B8F}"/>
              </a:ext>
            </a:extLst>
          </p:cNvPr>
          <p:cNvSpPr/>
          <p:nvPr/>
        </p:nvSpPr>
        <p:spPr>
          <a:xfrm>
            <a:off x="0" y="0"/>
            <a:ext cx="6858000" cy="113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4F93C6CC-9D8D-4981-8106-72C617756BD8}"/>
              </a:ext>
            </a:extLst>
          </p:cNvPr>
          <p:cNvSpPr/>
          <p:nvPr/>
        </p:nvSpPr>
        <p:spPr>
          <a:xfrm>
            <a:off x="0" y="2470655"/>
            <a:ext cx="6858000" cy="72506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6" y="4145039"/>
            <a:ext cx="5915025" cy="2666999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916" y="7054348"/>
            <a:ext cx="5915025" cy="1432075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919AEFA0-9379-4E32-9D66-976465036916}"/>
              </a:ext>
            </a:extLst>
          </p:cNvPr>
          <p:cNvSpPr/>
          <p:nvPr/>
        </p:nvSpPr>
        <p:spPr>
          <a:xfrm>
            <a:off x="208955" y="1032127"/>
            <a:ext cx="885059" cy="266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64FFB43B-30D9-4055-B912-4E3C85B03657}"/>
              </a:ext>
            </a:extLst>
          </p:cNvPr>
          <p:cNvSpPr/>
          <p:nvPr/>
        </p:nvSpPr>
        <p:spPr>
          <a:xfrm>
            <a:off x="3992336" y="9076043"/>
            <a:ext cx="2696893" cy="12906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1358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ED497887-B1EF-4184-95F4-276A92D54B8F}"/>
              </a:ext>
            </a:extLst>
          </p:cNvPr>
          <p:cNvSpPr/>
          <p:nvPr/>
        </p:nvSpPr>
        <p:spPr>
          <a:xfrm>
            <a:off x="0" y="0"/>
            <a:ext cx="6858000" cy="113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4F93C6CC-9D8D-4981-8106-72C617756BD8}"/>
              </a:ext>
            </a:extLst>
          </p:cNvPr>
          <p:cNvSpPr/>
          <p:nvPr/>
        </p:nvSpPr>
        <p:spPr>
          <a:xfrm>
            <a:off x="0" y="1"/>
            <a:ext cx="3429000" cy="12191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Bildplatzhalter 6">
            <a:extLst>
              <a:ext uri="{FF2B5EF4-FFF2-40B4-BE49-F238E27FC236}">
                <a16:creationId xmlns=""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955" y="462845"/>
            <a:ext cx="6480275" cy="10684126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797" y="7036145"/>
            <a:ext cx="5411391" cy="2666999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="" xmlns:a16="http://schemas.microsoft.com/office/drawing/2014/main" id="{43296215-27AE-462B-9127-E1C932633896}"/>
              </a:ext>
            </a:extLst>
          </p:cNvPr>
          <p:cNvSpPr/>
          <p:nvPr/>
        </p:nvSpPr>
        <p:spPr>
          <a:xfrm>
            <a:off x="615077" y="6832701"/>
            <a:ext cx="968693" cy="3073884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2722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ED497887-B1EF-4184-95F4-276A92D54B8F}"/>
              </a:ext>
            </a:extLst>
          </p:cNvPr>
          <p:cNvSpPr/>
          <p:nvPr/>
        </p:nvSpPr>
        <p:spPr>
          <a:xfrm>
            <a:off x="0" y="0"/>
            <a:ext cx="6858000" cy="113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3" name="Bildplatzhalter 32">
            <a:extLst>
              <a:ext uri="{FF2B5EF4-FFF2-40B4-BE49-F238E27FC236}">
                <a16:creationId xmlns=""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7880" y="462845"/>
            <a:ext cx="3655970" cy="10560756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5" y="2838983"/>
            <a:ext cx="2705695" cy="5808476"/>
          </a:xfrm>
        </p:spPr>
        <p:txBody>
          <a:bodyPr rtlCol="0"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A73E3CFC-9652-4E07-82D7-0EC3304CAA1F}"/>
              </a:ext>
            </a:extLst>
          </p:cNvPr>
          <p:cNvSpPr/>
          <p:nvPr/>
        </p:nvSpPr>
        <p:spPr>
          <a:xfrm>
            <a:off x="2212593" y="8804752"/>
            <a:ext cx="702057" cy="2218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76B43515-5C7A-4125-B76D-8A24D2BBE5EC}"/>
              </a:ext>
            </a:extLst>
          </p:cNvPr>
          <p:cNvSpPr/>
          <p:nvPr/>
        </p:nvSpPr>
        <p:spPr>
          <a:xfrm>
            <a:off x="208955" y="1798953"/>
            <a:ext cx="279304" cy="8827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0C9A713B-4176-4C86-9E87-4ADBD6F444FB}"/>
              </a:ext>
            </a:extLst>
          </p:cNvPr>
          <p:cNvSpPr/>
          <p:nvPr/>
        </p:nvSpPr>
        <p:spPr>
          <a:xfrm>
            <a:off x="349080" y="1194156"/>
            <a:ext cx="139178" cy="4398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9240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ED497887-B1EF-4184-95F4-276A92D54B8F}"/>
              </a:ext>
            </a:extLst>
          </p:cNvPr>
          <p:cNvSpPr/>
          <p:nvPr/>
        </p:nvSpPr>
        <p:spPr>
          <a:xfrm>
            <a:off x="0" y="0"/>
            <a:ext cx="6858000" cy="113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5" y="6965244"/>
            <a:ext cx="3889772" cy="4032599"/>
          </a:xfrm>
        </p:spPr>
        <p:txBody>
          <a:bodyPr rtlCol="0"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A73E3CFC-9652-4E07-82D7-0EC3304CAA1F}"/>
              </a:ext>
            </a:extLst>
          </p:cNvPr>
          <p:cNvSpPr/>
          <p:nvPr/>
        </p:nvSpPr>
        <p:spPr>
          <a:xfrm>
            <a:off x="2937476" y="4137377"/>
            <a:ext cx="1224260" cy="2686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6" name="Rechteck 25">
            <a:extLst>
              <a:ext uri="{FF2B5EF4-FFF2-40B4-BE49-F238E27FC236}">
                <a16:creationId xmlns="" xmlns:a16="http://schemas.microsoft.com/office/drawing/2014/main" id="{DFA0623C-0B34-4074-8AA0-6428A5AF07A3}"/>
              </a:ext>
            </a:extLst>
          </p:cNvPr>
          <p:cNvSpPr/>
          <p:nvPr/>
        </p:nvSpPr>
        <p:spPr>
          <a:xfrm>
            <a:off x="4201222" y="6965243"/>
            <a:ext cx="1224260" cy="4058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3" name="Bildplatzhalter 32">
            <a:extLst>
              <a:ext uri="{FF2B5EF4-FFF2-40B4-BE49-F238E27FC236}">
                <a16:creationId xmlns=""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08954" y="462846"/>
            <a:ext cx="6480275" cy="1056075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124637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ED497887-B1EF-4184-95F4-276A92D54B8F}"/>
              </a:ext>
            </a:extLst>
          </p:cNvPr>
          <p:cNvSpPr/>
          <p:nvPr/>
        </p:nvSpPr>
        <p:spPr>
          <a:xfrm>
            <a:off x="0" y="0"/>
            <a:ext cx="6858000" cy="113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919" y="7833257"/>
            <a:ext cx="5872163" cy="2089678"/>
          </a:xfrm>
        </p:spPr>
        <p:txBody>
          <a:bodyPr rtlCol="0"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A73E3CFC-9652-4E07-82D7-0EC3304CAA1F}"/>
              </a:ext>
            </a:extLst>
          </p:cNvPr>
          <p:cNvSpPr/>
          <p:nvPr/>
        </p:nvSpPr>
        <p:spPr>
          <a:xfrm>
            <a:off x="1" y="1"/>
            <a:ext cx="6857999" cy="50630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Bildplatzhalter 6">
            <a:extLst>
              <a:ext uri="{FF2B5EF4-FFF2-40B4-BE49-F238E27FC236}">
                <a16:creationId xmlns=""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955" y="462845"/>
            <a:ext cx="6480275" cy="6502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E10ED78A-2A17-41C4-9030-D406C56DDF4A}"/>
              </a:ext>
            </a:extLst>
          </p:cNvPr>
          <p:cNvSpPr/>
          <p:nvPr/>
        </p:nvSpPr>
        <p:spPr>
          <a:xfrm>
            <a:off x="3260228" y="6958368"/>
            <a:ext cx="337542" cy="5189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6924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0A6C789F-805A-4494-8430-C63414191AC2}"/>
              </a:ext>
            </a:extLst>
          </p:cNvPr>
          <p:cNvSpPr/>
          <p:nvPr/>
        </p:nvSpPr>
        <p:spPr>
          <a:xfrm>
            <a:off x="208954" y="2713569"/>
            <a:ext cx="2022575" cy="8111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A5A73287-EED0-4EEC-8007-E2C13366027B}"/>
              </a:ext>
            </a:extLst>
          </p:cNvPr>
          <p:cNvSpPr/>
          <p:nvPr/>
        </p:nvSpPr>
        <p:spPr>
          <a:xfrm>
            <a:off x="4626471" y="2713569"/>
            <a:ext cx="2022575" cy="81110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6827" y="3064933"/>
            <a:ext cx="1768078" cy="7450667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53846" y="3043767"/>
            <a:ext cx="1767825" cy="7450667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8" name="Bildplatzhalter 6">
            <a:extLst>
              <a:ext uri="{FF2B5EF4-FFF2-40B4-BE49-F238E27FC236}">
                <a16:creationId xmlns=""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31530" y="2192867"/>
            <a:ext cx="2394942" cy="9152466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3084501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A5A73287-EED0-4EEC-8007-E2C13366027B}"/>
              </a:ext>
            </a:extLst>
          </p:cNvPr>
          <p:cNvSpPr/>
          <p:nvPr/>
        </p:nvSpPr>
        <p:spPr>
          <a:xfrm>
            <a:off x="3487936" y="2192867"/>
            <a:ext cx="3161110" cy="48598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0468" y="2413180"/>
            <a:ext cx="2956046" cy="4275307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8" name="Bildplatzhalter 6">
            <a:extLst>
              <a:ext uri="{FF2B5EF4-FFF2-40B4-BE49-F238E27FC236}">
                <a16:creationId xmlns=""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955" y="2192868"/>
            <a:ext cx="3238798" cy="4294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=""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7936" y="7052735"/>
            <a:ext cx="3161109" cy="4292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BB372D75-4BAD-4C47-AE7D-0F2711031EEC}"/>
              </a:ext>
            </a:extLst>
          </p:cNvPr>
          <p:cNvSpPr/>
          <p:nvPr/>
        </p:nvSpPr>
        <p:spPr>
          <a:xfrm>
            <a:off x="208955" y="6477866"/>
            <a:ext cx="3238798" cy="48598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0103" y="6841732"/>
            <a:ext cx="2956500" cy="42752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91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76607FB0-0FB2-41FD-B334-74C7B05B8CEE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21508BC1-7ABB-42C8-B268-3C6F4FD455DE}"/>
              </a:ext>
            </a:extLst>
          </p:cNvPr>
          <p:cNvSpPr/>
          <p:nvPr/>
        </p:nvSpPr>
        <p:spPr>
          <a:xfrm>
            <a:off x="112514" y="-2"/>
            <a:ext cx="6745486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" name="Bildplatzhalter 8">
            <a:extLst>
              <a:ext uri="{FF2B5EF4-FFF2-40B4-BE49-F238E27FC236}">
                <a16:creationId xmlns=""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1469" y="1"/>
            <a:ext cx="3394175" cy="1219199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F04A5F51-C7E6-44CC-ADF3-1C83AA35D0DC}"/>
              </a:ext>
            </a:extLst>
          </p:cNvPr>
          <p:cNvSpPr/>
          <p:nvPr/>
        </p:nvSpPr>
        <p:spPr>
          <a:xfrm>
            <a:off x="0" y="2"/>
            <a:ext cx="208955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4414" y="2689581"/>
            <a:ext cx="2804815" cy="5799664"/>
          </a:xfrm>
        </p:spPr>
        <p:txBody>
          <a:bodyPr rtlCol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4414" y="8760179"/>
            <a:ext cx="2804815" cy="1735664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69652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8" name="Bildplatzhalter 6">
            <a:extLst>
              <a:ext uri="{FF2B5EF4-FFF2-40B4-BE49-F238E27FC236}">
                <a16:creationId xmlns=""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954" y="2192868"/>
            <a:ext cx="6480275" cy="423353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BB372D75-4BAD-4C47-AE7D-0F2711031EEC}"/>
              </a:ext>
            </a:extLst>
          </p:cNvPr>
          <p:cNvSpPr/>
          <p:nvPr/>
        </p:nvSpPr>
        <p:spPr>
          <a:xfrm>
            <a:off x="208954" y="6477866"/>
            <a:ext cx="6480275" cy="48598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0468" y="6770144"/>
            <a:ext cx="2956046" cy="4275307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0103" y="6770197"/>
            <a:ext cx="2956500" cy="42752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="" xmlns:a16="http://schemas.microsoft.com/office/drawing/2014/main" id="{C15E3050-1157-4448-A84E-5AC72FC84A7F}"/>
              </a:ext>
            </a:extLst>
          </p:cNvPr>
          <p:cNvCxnSpPr/>
          <p:nvPr/>
        </p:nvCxnSpPr>
        <p:spPr>
          <a:xfrm>
            <a:off x="3449092" y="6710600"/>
            <a:ext cx="0" cy="43943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12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F30BCBF1-64A6-4051-BC31-B793E99731A6}"/>
              </a:ext>
            </a:extLst>
          </p:cNvPr>
          <p:cNvSpPr/>
          <p:nvPr/>
        </p:nvSpPr>
        <p:spPr>
          <a:xfrm>
            <a:off x="0" y="0"/>
            <a:ext cx="6858000" cy="113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115DEB4D-1697-4E72-B2BF-F5EA1EF3B009}"/>
              </a:ext>
            </a:extLst>
          </p:cNvPr>
          <p:cNvSpPr/>
          <p:nvPr/>
        </p:nvSpPr>
        <p:spPr>
          <a:xfrm>
            <a:off x="4029075" y="5426905"/>
            <a:ext cx="769800" cy="20091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5" y="2372309"/>
            <a:ext cx="2502098" cy="2703687"/>
          </a:xfrm>
        </p:spPr>
        <p:txBody>
          <a:bodyPr rtlCol="0" anchor="b">
            <a:no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30380" y="5544490"/>
            <a:ext cx="1646612" cy="5479109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955" y="5544491"/>
            <a:ext cx="1646325" cy="54789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=""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60984" y="-7604"/>
            <a:ext cx="4097017" cy="11031065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475378D9-445B-4812-AE73-9B2CF92DCDF1}"/>
              </a:ext>
            </a:extLst>
          </p:cNvPr>
          <p:cNvSpPr/>
          <p:nvPr/>
        </p:nvSpPr>
        <p:spPr>
          <a:xfrm>
            <a:off x="3493293" y="3604844"/>
            <a:ext cx="603724" cy="1633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1" name="Rechteck 20">
            <a:extLst>
              <a:ext uri="{FF2B5EF4-FFF2-40B4-BE49-F238E27FC236}">
                <a16:creationId xmlns="" xmlns:a16="http://schemas.microsoft.com/office/drawing/2014/main" id="{B569B8CC-B741-4501-A871-F6CC58941F5C}"/>
              </a:ext>
            </a:extLst>
          </p:cNvPr>
          <p:cNvSpPr/>
          <p:nvPr/>
        </p:nvSpPr>
        <p:spPr>
          <a:xfrm>
            <a:off x="4871961" y="7209685"/>
            <a:ext cx="603724" cy="1633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23" name="Gerader Verbinder 22">
            <a:extLst>
              <a:ext uri="{FF2B5EF4-FFF2-40B4-BE49-F238E27FC236}">
                <a16:creationId xmlns="" xmlns:a16="http://schemas.microsoft.com/office/drawing/2014/main" id="{8ED9C5BC-5F16-4DC8-BAA3-30A378B7F5FB}"/>
              </a:ext>
            </a:extLst>
          </p:cNvPr>
          <p:cNvCxnSpPr>
            <a:cxnSpLocks/>
          </p:cNvCxnSpPr>
          <p:nvPr/>
        </p:nvCxnSpPr>
        <p:spPr>
          <a:xfrm>
            <a:off x="1941761" y="5521911"/>
            <a:ext cx="0" cy="550168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="" xmlns:a16="http://schemas.microsoft.com/office/drawing/2014/main" id="{2F0E9B02-FBE7-4B3F-833A-FCDE146B2DAD}"/>
              </a:ext>
            </a:extLst>
          </p:cNvPr>
          <p:cNvSpPr/>
          <p:nvPr/>
        </p:nvSpPr>
        <p:spPr>
          <a:xfrm>
            <a:off x="0" y="2499311"/>
            <a:ext cx="168771" cy="2604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23608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F30BCBF1-64A6-4051-BC31-B793E99731A6}"/>
              </a:ext>
            </a:extLst>
          </p:cNvPr>
          <p:cNvSpPr/>
          <p:nvPr/>
        </p:nvSpPr>
        <p:spPr>
          <a:xfrm>
            <a:off x="0" y="0"/>
            <a:ext cx="6858000" cy="113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954" y="462844"/>
            <a:ext cx="6480275" cy="1088248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BF2C4CC9-6F35-4EBF-857F-EBD298D77347}"/>
              </a:ext>
            </a:extLst>
          </p:cNvPr>
          <p:cNvSpPr/>
          <p:nvPr/>
        </p:nvSpPr>
        <p:spPr>
          <a:xfrm>
            <a:off x="888042" y="4088806"/>
            <a:ext cx="2486255" cy="54789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D1D54A23-014A-49B4-9E28-7641C8A4F0C1}"/>
              </a:ext>
            </a:extLst>
          </p:cNvPr>
          <p:cNvSpPr/>
          <p:nvPr/>
        </p:nvSpPr>
        <p:spPr>
          <a:xfrm>
            <a:off x="3478774" y="4088806"/>
            <a:ext cx="2486255" cy="54789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2971" y="2192868"/>
            <a:ext cx="5072059" cy="1353024"/>
          </a:xfrm>
        </p:spPr>
        <p:txBody>
          <a:bodyPr rtlCol="0" anchor="ctr">
            <a:noAutofit/>
          </a:bodyPr>
          <a:lstStyle>
            <a:lvl1pPr algn="ctr"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59551" y="4310869"/>
            <a:ext cx="2324700" cy="5036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69086" y="4310870"/>
            <a:ext cx="2324166" cy="5034846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890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EAB4EF4F-0A84-4C50-B171-F044231527B2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113E1565-5B33-4914-9800-50B8400266FF}"/>
              </a:ext>
            </a:extLst>
          </p:cNvPr>
          <p:cNvSpPr/>
          <p:nvPr/>
        </p:nvSpPr>
        <p:spPr>
          <a:xfrm>
            <a:off x="1" y="0"/>
            <a:ext cx="6857999" cy="121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6" name="Bildplatzhalter 6">
            <a:extLst>
              <a:ext uri="{FF2B5EF4-FFF2-40B4-BE49-F238E27FC236}">
                <a16:creationId xmlns=""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8863" y="462844"/>
            <a:ext cx="6480275" cy="1120140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2425732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EAB4EF4F-0A84-4C50-B171-F044231527B2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7" name="Bildplatzhalter 26">
            <a:extLst>
              <a:ext uri="{FF2B5EF4-FFF2-40B4-BE49-F238E27FC236}">
                <a16:creationId xmlns=""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"/>
            <a:ext cx="6857999" cy="12191998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2720040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EAB4EF4F-0A84-4C50-B171-F044231527B2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Bildplatzhalter 6">
            <a:extLst>
              <a:ext uri="{FF2B5EF4-FFF2-40B4-BE49-F238E27FC236}">
                <a16:creationId xmlns=""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955" y="462844"/>
            <a:ext cx="2527102" cy="1120140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=""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2136" y="462844"/>
            <a:ext cx="1541264" cy="1120140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6" name="Bildplatzhalter 6">
            <a:extLst>
              <a:ext uri="{FF2B5EF4-FFF2-40B4-BE49-F238E27FC236}">
                <a16:creationId xmlns=""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09480" y="462845"/>
            <a:ext cx="2279750" cy="676204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480" y="7405511"/>
            <a:ext cx="2279750" cy="425873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2981126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EAB4EF4F-0A84-4C50-B171-F044231527B2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Bildplatzhalter 6">
            <a:extLst>
              <a:ext uri="{FF2B5EF4-FFF2-40B4-BE49-F238E27FC236}">
                <a16:creationId xmlns=""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192868"/>
            <a:ext cx="6858001" cy="780626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18F30468-CC2E-4430-88DD-81D548B988FA}"/>
              </a:ext>
            </a:extLst>
          </p:cNvPr>
          <p:cNvGrpSpPr/>
          <p:nvPr/>
        </p:nvGrpSpPr>
        <p:grpSpPr>
          <a:xfrm>
            <a:off x="208955" y="462845"/>
            <a:ext cx="362545" cy="1730023"/>
            <a:chOff x="371475" y="671713"/>
            <a:chExt cx="496540" cy="836738"/>
          </a:xfrm>
        </p:grpSpPr>
        <p:sp>
          <p:nvSpPr>
            <p:cNvPr id="8" name="Rechteck 7">
              <a:extLst>
                <a:ext uri="{FF2B5EF4-FFF2-40B4-BE49-F238E27FC236}">
                  <a16:creationId xmlns=""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=""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38B3D026-83A3-4D78-8B11-A20A6F47170C}"/>
              </a:ext>
            </a:extLst>
          </p:cNvPr>
          <p:cNvSpPr/>
          <p:nvPr/>
        </p:nvSpPr>
        <p:spPr>
          <a:xfrm>
            <a:off x="6072188" y="10031044"/>
            <a:ext cx="785813" cy="2160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75180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EAB4EF4F-0A84-4C50-B171-F044231527B2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9171FC10-F7C3-4841-A705-B83FDE093009}"/>
              </a:ext>
            </a:extLst>
          </p:cNvPr>
          <p:cNvSpPr/>
          <p:nvPr/>
        </p:nvSpPr>
        <p:spPr>
          <a:xfrm>
            <a:off x="5286376" y="0"/>
            <a:ext cx="1571624" cy="121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Bildplatzhalter 6">
            <a:extLst>
              <a:ext uri="{FF2B5EF4-FFF2-40B4-BE49-F238E27FC236}">
                <a16:creationId xmlns=""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62844"/>
            <a:ext cx="6689229" cy="1120140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1079329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5" y="462847"/>
            <a:ext cx="6480274" cy="1343376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8" name="Bildplatzhalter 6">
            <a:extLst>
              <a:ext uri="{FF2B5EF4-FFF2-40B4-BE49-F238E27FC236}">
                <a16:creationId xmlns=""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955" y="2192869"/>
            <a:ext cx="1387125" cy="883073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02FAA6CD-8686-4F0E-9F34-3D74AC34027E}"/>
              </a:ext>
            </a:extLst>
          </p:cNvPr>
          <p:cNvSpPr/>
          <p:nvPr/>
        </p:nvSpPr>
        <p:spPr>
          <a:xfrm>
            <a:off x="1626910" y="2192869"/>
            <a:ext cx="1805816" cy="226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0000" y="2366156"/>
            <a:ext cx="1679636" cy="191402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735AFBAA-25FF-494A-937E-3DFC5F737803}"/>
              </a:ext>
            </a:extLst>
          </p:cNvPr>
          <p:cNvSpPr/>
          <p:nvPr/>
        </p:nvSpPr>
        <p:spPr>
          <a:xfrm>
            <a:off x="1626910" y="4520741"/>
            <a:ext cx="1805816" cy="65028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90000" y="4664765"/>
            <a:ext cx="1679636" cy="6131342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=""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60353" y="2192867"/>
            <a:ext cx="1386510" cy="883073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7CD8F79B-BFE6-4B3E-8853-5C61FDFF46D9}"/>
              </a:ext>
            </a:extLst>
          </p:cNvPr>
          <p:cNvSpPr/>
          <p:nvPr/>
        </p:nvSpPr>
        <p:spPr>
          <a:xfrm>
            <a:off x="4878636" y="2192869"/>
            <a:ext cx="1805816" cy="226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33B3569E-E4EC-433C-AFDA-E50961675D8F}"/>
              </a:ext>
            </a:extLst>
          </p:cNvPr>
          <p:cNvSpPr/>
          <p:nvPr/>
        </p:nvSpPr>
        <p:spPr>
          <a:xfrm>
            <a:off x="4878636" y="4520741"/>
            <a:ext cx="1805816" cy="65028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42181" y="2370114"/>
            <a:ext cx="1678725" cy="1910062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42181" y="4664765"/>
            <a:ext cx="1678725" cy="6131344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14485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5" y="462847"/>
            <a:ext cx="6480274" cy="1343376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8" name="Bildplatzhalter 6">
            <a:extLst>
              <a:ext uri="{FF2B5EF4-FFF2-40B4-BE49-F238E27FC236}">
                <a16:creationId xmlns=""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73403" y="2192869"/>
            <a:ext cx="2715826" cy="883073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02FAA6CD-8686-4F0E-9F34-3D74AC34027E}"/>
              </a:ext>
            </a:extLst>
          </p:cNvPr>
          <p:cNvSpPr/>
          <p:nvPr/>
        </p:nvSpPr>
        <p:spPr>
          <a:xfrm>
            <a:off x="208955" y="2192869"/>
            <a:ext cx="1805816" cy="226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2045" y="2366156"/>
            <a:ext cx="1679636" cy="191402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735AFBAA-25FF-494A-937E-3DFC5F737803}"/>
              </a:ext>
            </a:extLst>
          </p:cNvPr>
          <p:cNvSpPr/>
          <p:nvPr/>
        </p:nvSpPr>
        <p:spPr>
          <a:xfrm>
            <a:off x="208955" y="4520741"/>
            <a:ext cx="1805816" cy="65028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2045" y="4664765"/>
            <a:ext cx="1679636" cy="6131342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7CD8F79B-BFE6-4B3E-8853-5C61FDFF46D9}"/>
              </a:ext>
            </a:extLst>
          </p:cNvPr>
          <p:cNvSpPr/>
          <p:nvPr/>
        </p:nvSpPr>
        <p:spPr>
          <a:xfrm>
            <a:off x="2091179" y="2192869"/>
            <a:ext cx="1805816" cy="226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33B3569E-E4EC-433C-AFDA-E50961675D8F}"/>
              </a:ext>
            </a:extLst>
          </p:cNvPr>
          <p:cNvSpPr/>
          <p:nvPr/>
        </p:nvSpPr>
        <p:spPr>
          <a:xfrm>
            <a:off x="2091179" y="4520741"/>
            <a:ext cx="1805816" cy="65028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154724" y="2370114"/>
            <a:ext cx="1678725" cy="1910062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154724" y="4664765"/>
            <a:ext cx="1678725" cy="6131344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1387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76607FB0-0FB2-41FD-B334-74C7B05B8CEE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" name="Bildplatzhalter 8">
            <a:extLst>
              <a:ext uri="{FF2B5EF4-FFF2-40B4-BE49-F238E27FC236}">
                <a16:creationId xmlns=""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858000" cy="1219199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3094" y="3163715"/>
            <a:ext cx="2991814" cy="3880553"/>
          </a:xfrm>
        </p:spPr>
        <p:txBody>
          <a:bodyPr rtlCol="0"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33094" y="7251704"/>
            <a:ext cx="2991814" cy="1735664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6813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5" y="462847"/>
            <a:ext cx="6480274" cy="1343376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8" name="Bildplatzhalter 6">
            <a:extLst>
              <a:ext uri="{FF2B5EF4-FFF2-40B4-BE49-F238E27FC236}">
                <a16:creationId xmlns=""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955" y="2192869"/>
            <a:ext cx="6480274" cy="883073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22261" y="5174300"/>
            <a:ext cx="2845125" cy="921701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22261" y="6263859"/>
            <a:ext cx="2845125" cy="3878473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3518" y="5174300"/>
            <a:ext cx="2845348" cy="921701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3518" y="6263859"/>
            <a:ext cx="2845348" cy="3878473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43165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4DB43705-0B3F-4F77-A8BB-08EC09D36A56}"/>
              </a:ext>
            </a:extLst>
          </p:cNvPr>
          <p:cNvSpPr/>
          <p:nvPr/>
        </p:nvSpPr>
        <p:spPr>
          <a:xfrm>
            <a:off x="0" y="0"/>
            <a:ext cx="6858000" cy="3815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5" y="462847"/>
            <a:ext cx="6480274" cy="1343376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22261" y="6461233"/>
            <a:ext cx="3166968" cy="921701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22261" y="7550792"/>
            <a:ext cx="3166968" cy="3472809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8955" y="6461233"/>
            <a:ext cx="3139911" cy="921701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8955" y="7550792"/>
            <a:ext cx="3139911" cy="3472809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=""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955" y="2833514"/>
            <a:ext cx="3139911" cy="343034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=""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33478" y="2833512"/>
            <a:ext cx="3139911" cy="343034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352279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990C1024-E4C7-44C6-ADC4-870B3D482C3F}"/>
              </a:ext>
            </a:extLst>
          </p:cNvPr>
          <p:cNvSpPr/>
          <p:nvPr/>
        </p:nvSpPr>
        <p:spPr>
          <a:xfrm>
            <a:off x="3623219" y="6687503"/>
            <a:ext cx="3063825" cy="42683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4DB43705-0B3F-4F77-A8BB-08EC09D36A56}"/>
              </a:ext>
            </a:extLst>
          </p:cNvPr>
          <p:cNvSpPr/>
          <p:nvPr/>
        </p:nvSpPr>
        <p:spPr>
          <a:xfrm>
            <a:off x="208954" y="2260602"/>
            <a:ext cx="3062883" cy="4268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5" y="462847"/>
            <a:ext cx="6480274" cy="1343376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18221" y="7034145"/>
            <a:ext cx="2873824" cy="921701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718221" y="8123704"/>
            <a:ext cx="2873824" cy="251043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3658" y="2600433"/>
            <a:ext cx="2873475" cy="921701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3658" y="3689993"/>
            <a:ext cx="2873475" cy="2473742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=""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07557" y="2260602"/>
            <a:ext cx="3381750" cy="426836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=""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8954" y="6681366"/>
            <a:ext cx="3381638" cy="426836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3208025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4" name="Bildplatzhalter 6">
            <a:extLst>
              <a:ext uri="{FF2B5EF4-FFF2-40B4-BE49-F238E27FC236}">
                <a16:creationId xmlns=""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955" y="2192868"/>
            <a:ext cx="3134320" cy="70640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6" name="Bildplatzhalter 6">
            <a:extLst>
              <a:ext uri="{FF2B5EF4-FFF2-40B4-BE49-F238E27FC236}">
                <a16:creationId xmlns=""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54909" y="3959579"/>
            <a:ext cx="3134320" cy="70640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85661614-E5E5-43DF-A12A-7BE84E58EE3B}"/>
              </a:ext>
            </a:extLst>
          </p:cNvPr>
          <p:cNvSpPr/>
          <p:nvPr/>
        </p:nvSpPr>
        <p:spPr>
          <a:xfrm>
            <a:off x="208955" y="9372019"/>
            <a:ext cx="3134320" cy="1651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9161B260-71A2-402A-A38D-FE2C484B7F99}"/>
              </a:ext>
            </a:extLst>
          </p:cNvPr>
          <p:cNvSpPr/>
          <p:nvPr/>
        </p:nvSpPr>
        <p:spPr>
          <a:xfrm>
            <a:off x="3554908" y="2192869"/>
            <a:ext cx="3134320" cy="16515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" name="Textplatzhalter 8">
            <a:extLst>
              <a:ext uri="{FF2B5EF4-FFF2-40B4-BE49-F238E27FC236}">
                <a16:creationId xmlns=""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930" y="9565630"/>
            <a:ext cx="2950369" cy="1264356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=""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6883" y="2386480"/>
            <a:ext cx="2950369" cy="1264356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2661763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0565E0AE-C9AC-4E26-B4A4-DDEE620D8979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" name="Textplatzhalter 8">
            <a:extLst>
              <a:ext uri="{FF2B5EF4-FFF2-40B4-BE49-F238E27FC236}">
                <a16:creationId xmlns=""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331" y="8030924"/>
            <a:ext cx="3021804" cy="1264356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=""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8296" y="2919298"/>
            <a:ext cx="3021804" cy="1264356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6F023CF6-0A85-4867-A5CF-F75DDBC4C20A}"/>
              </a:ext>
            </a:extLst>
          </p:cNvPr>
          <p:cNvSpPr/>
          <p:nvPr/>
        </p:nvSpPr>
        <p:spPr>
          <a:xfrm>
            <a:off x="0" y="0"/>
            <a:ext cx="1042987" cy="3115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AF9F3577-4130-4F32-9302-DA8838D30560}"/>
              </a:ext>
            </a:extLst>
          </p:cNvPr>
          <p:cNvSpPr/>
          <p:nvPr/>
        </p:nvSpPr>
        <p:spPr>
          <a:xfrm>
            <a:off x="5815013" y="9106752"/>
            <a:ext cx="1042987" cy="3115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Bildplatzhalter 6">
            <a:extLst>
              <a:ext uri="{FF2B5EF4-FFF2-40B4-BE49-F238E27FC236}">
                <a16:creationId xmlns=""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4331" y="1016001"/>
            <a:ext cx="3021805" cy="68263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6" name="Bildplatzhalter 6">
            <a:extLst>
              <a:ext uri="{FF2B5EF4-FFF2-40B4-BE49-F238E27FC236}">
                <a16:creationId xmlns=""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18296" y="4319121"/>
            <a:ext cx="3021805" cy="685688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3892310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0565E0AE-C9AC-4E26-B4A4-DDEE620D8979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6F023CF6-0A85-4867-A5CF-F75DDBC4C20A}"/>
              </a:ext>
            </a:extLst>
          </p:cNvPr>
          <p:cNvSpPr/>
          <p:nvPr/>
        </p:nvSpPr>
        <p:spPr>
          <a:xfrm>
            <a:off x="0" y="3435206"/>
            <a:ext cx="6858000" cy="51861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Bildplatzhalter 6">
            <a:extLst>
              <a:ext uri="{FF2B5EF4-FFF2-40B4-BE49-F238E27FC236}">
                <a16:creationId xmlns=""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4331" y="2615071"/>
            <a:ext cx="3021805" cy="68263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6" name="Bildplatzhalter 6">
            <a:extLst>
              <a:ext uri="{FF2B5EF4-FFF2-40B4-BE49-F238E27FC236}">
                <a16:creationId xmlns=""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18296" y="2599828"/>
            <a:ext cx="3021805" cy="685688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=""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331" y="9691511"/>
            <a:ext cx="3021804" cy="1264356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=""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8296" y="1051559"/>
            <a:ext cx="3021804" cy="1264356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="" xmlns:a16="http://schemas.microsoft.com/office/drawing/2014/main" id="{AF4B4D45-80E3-42F8-B437-4182608210C3}"/>
              </a:ext>
            </a:extLst>
          </p:cNvPr>
          <p:cNvGrpSpPr/>
          <p:nvPr/>
        </p:nvGrpSpPr>
        <p:grpSpPr>
          <a:xfrm>
            <a:off x="3030736" y="750992"/>
            <a:ext cx="362545" cy="1730023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hteck 14">
              <a:extLst>
                <a:ext uri="{FF2B5EF4-FFF2-40B4-BE49-F238E27FC236}">
                  <a16:creationId xmlns=""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=""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="" xmlns:a16="http://schemas.microsoft.com/office/drawing/2014/main" id="{FA147081-5AFB-463F-B27C-7A0C4CA0573B}"/>
              </a:ext>
            </a:extLst>
          </p:cNvPr>
          <p:cNvGrpSpPr/>
          <p:nvPr/>
        </p:nvGrpSpPr>
        <p:grpSpPr>
          <a:xfrm flipH="1">
            <a:off x="3514726" y="9691511"/>
            <a:ext cx="362545" cy="1730023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hteck 17">
              <a:extLst>
                <a:ext uri="{FF2B5EF4-FFF2-40B4-BE49-F238E27FC236}">
                  <a16:creationId xmlns=""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=""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68980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0565E0AE-C9AC-4E26-B4A4-DDEE620D8979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Bildplatzhalter 6">
            <a:extLst>
              <a:ext uri="{FF2B5EF4-FFF2-40B4-BE49-F238E27FC236}">
                <a16:creationId xmlns=""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85800" cy="12192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6" name="Bildplatzhalter 6">
            <a:extLst>
              <a:ext uri="{FF2B5EF4-FFF2-40B4-BE49-F238E27FC236}">
                <a16:creationId xmlns=""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71863" y="0"/>
            <a:ext cx="3386137" cy="12192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=""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010" y="8904112"/>
            <a:ext cx="2762100" cy="1264356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=""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2521" y="8904112"/>
            <a:ext cx="2761148" cy="1264356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198119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0565E0AE-C9AC-4E26-B4A4-DDEE620D8979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6F023CF6-0A85-4867-A5CF-F75DDBC4C20A}"/>
              </a:ext>
            </a:extLst>
          </p:cNvPr>
          <p:cNvSpPr/>
          <p:nvPr/>
        </p:nvSpPr>
        <p:spPr>
          <a:xfrm>
            <a:off x="0" y="1"/>
            <a:ext cx="3021804" cy="12191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Bildplatzhalter 6">
            <a:extLst>
              <a:ext uri="{FF2B5EF4-FFF2-40B4-BE49-F238E27FC236}">
                <a16:creationId xmlns=""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955" y="462845"/>
            <a:ext cx="3160211" cy="112013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97E2F46B-C34E-40D3-9D43-BBA43EDFC924}"/>
              </a:ext>
            </a:extLst>
          </p:cNvPr>
          <p:cNvSpPr/>
          <p:nvPr/>
        </p:nvSpPr>
        <p:spPr>
          <a:xfrm>
            <a:off x="3836197" y="-32456"/>
            <a:ext cx="3021804" cy="12191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6" name="Bildplatzhalter 6">
            <a:extLst>
              <a:ext uri="{FF2B5EF4-FFF2-40B4-BE49-F238E27FC236}">
                <a16:creationId xmlns=""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32583" y="462845"/>
            <a:ext cx="3161025" cy="112013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=""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010" y="8904112"/>
            <a:ext cx="2762100" cy="1264356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=""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2521" y="8904112"/>
            <a:ext cx="2761148" cy="1264356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295236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24" name="Rechteck 23">
            <a:extLst>
              <a:ext uri="{FF2B5EF4-FFF2-40B4-BE49-F238E27FC236}">
                <a16:creationId xmlns="" xmlns:a16="http://schemas.microsoft.com/office/drawing/2014/main" id="{E2950CCA-59F9-4C47-A5BA-294E9EDCBABE}"/>
              </a:ext>
            </a:extLst>
          </p:cNvPr>
          <p:cNvSpPr/>
          <p:nvPr/>
        </p:nvSpPr>
        <p:spPr>
          <a:xfrm>
            <a:off x="208955" y="2192869"/>
            <a:ext cx="1561699" cy="883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5" name="Rechteck 24">
            <a:extLst>
              <a:ext uri="{FF2B5EF4-FFF2-40B4-BE49-F238E27FC236}">
                <a16:creationId xmlns="" xmlns:a16="http://schemas.microsoft.com/office/drawing/2014/main" id="{EB5BF167-B9E6-4F02-9FA8-3CA79D552F0E}"/>
              </a:ext>
            </a:extLst>
          </p:cNvPr>
          <p:cNvSpPr/>
          <p:nvPr/>
        </p:nvSpPr>
        <p:spPr>
          <a:xfrm>
            <a:off x="1848480" y="2192869"/>
            <a:ext cx="1561699" cy="8830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6" name="Rechteck 25">
            <a:extLst>
              <a:ext uri="{FF2B5EF4-FFF2-40B4-BE49-F238E27FC236}">
                <a16:creationId xmlns="" xmlns:a16="http://schemas.microsoft.com/office/drawing/2014/main" id="{B48694DE-D82B-49DB-8A45-D1DD4C9BCEF1}"/>
              </a:ext>
            </a:extLst>
          </p:cNvPr>
          <p:cNvSpPr/>
          <p:nvPr/>
        </p:nvSpPr>
        <p:spPr>
          <a:xfrm>
            <a:off x="3488005" y="2192869"/>
            <a:ext cx="1561699" cy="88307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7" name="Rechteck 26">
            <a:extLst>
              <a:ext uri="{FF2B5EF4-FFF2-40B4-BE49-F238E27FC236}">
                <a16:creationId xmlns="" xmlns:a16="http://schemas.microsoft.com/office/drawing/2014/main" id="{407C1370-8D38-4641-8D37-30A1218A4372}"/>
              </a:ext>
            </a:extLst>
          </p:cNvPr>
          <p:cNvSpPr/>
          <p:nvPr/>
        </p:nvSpPr>
        <p:spPr>
          <a:xfrm>
            <a:off x="5127530" y="2215446"/>
            <a:ext cx="1561699" cy="88307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29" name="Gerader Verbinder 28">
            <a:extLst>
              <a:ext uri="{FF2B5EF4-FFF2-40B4-BE49-F238E27FC236}">
                <a16:creationId xmlns="" xmlns:a16="http://schemas.microsoft.com/office/drawing/2014/main" id="{CE3EDDE5-9B23-44D7-8546-0B2365B42B16}"/>
              </a:ext>
            </a:extLst>
          </p:cNvPr>
          <p:cNvCxnSpPr/>
          <p:nvPr/>
        </p:nvCxnSpPr>
        <p:spPr>
          <a:xfrm>
            <a:off x="332579" y="6615289"/>
            <a:ext cx="1314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="" xmlns:a16="http://schemas.microsoft.com/office/drawing/2014/main" id="{B9D259D5-D3C0-4B60-B2D9-9B6DFFD270D8}"/>
              </a:ext>
            </a:extLst>
          </p:cNvPr>
          <p:cNvCxnSpPr/>
          <p:nvPr/>
        </p:nvCxnSpPr>
        <p:spPr>
          <a:xfrm>
            <a:off x="1972104" y="6615289"/>
            <a:ext cx="1314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="" xmlns:a16="http://schemas.microsoft.com/office/drawing/2014/main" id="{0710C392-9E34-4640-AC70-210A1B8C47B5}"/>
              </a:ext>
            </a:extLst>
          </p:cNvPr>
          <p:cNvCxnSpPr/>
          <p:nvPr/>
        </p:nvCxnSpPr>
        <p:spPr>
          <a:xfrm>
            <a:off x="3611629" y="6615289"/>
            <a:ext cx="1314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="" xmlns:a16="http://schemas.microsoft.com/office/drawing/2014/main" id="{D7A92E0B-B060-48FA-A650-36894FF4B216}"/>
              </a:ext>
            </a:extLst>
          </p:cNvPr>
          <p:cNvCxnSpPr/>
          <p:nvPr/>
        </p:nvCxnSpPr>
        <p:spPr>
          <a:xfrm>
            <a:off x="5251154" y="6615289"/>
            <a:ext cx="1314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ildplatzhalter 33">
            <a:extLst>
              <a:ext uri="{FF2B5EF4-FFF2-40B4-BE49-F238E27FC236}">
                <a16:creationId xmlns=""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2919" y="3093155"/>
            <a:ext cx="950119" cy="2483556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35" name="Bildplatzhalter 33">
            <a:extLst>
              <a:ext uri="{FF2B5EF4-FFF2-40B4-BE49-F238E27FC236}">
                <a16:creationId xmlns=""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54270" y="7579079"/>
            <a:ext cx="950119" cy="2483556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36" name="Bildplatzhalter 33">
            <a:extLst>
              <a:ext uri="{FF2B5EF4-FFF2-40B4-BE49-F238E27FC236}">
                <a16:creationId xmlns=""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93795" y="3093155"/>
            <a:ext cx="950119" cy="2483556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38" name="Bildplatzhalter 33">
            <a:extLst>
              <a:ext uri="{FF2B5EF4-FFF2-40B4-BE49-F238E27FC236}">
                <a16:creationId xmlns=""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33320" y="7579079"/>
            <a:ext cx="950119" cy="2483556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=""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184" y="7021689"/>
            <a:ext cx="1314450" cy="329635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1" name="Textplatzhalter 39">
            <a:extLst>
              <a:ext uri="{FF2B5EF4-FFF2-40B4-BE49-F238E27FC236}">
                <a16:creationId xmlns=""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72104" y="2837040"/>
            <a:ext cx="1314450" cy="3296356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2" name="Textplatzhalter 39">
            <a:extLst>
              <a:ext uri="{FF2B5EF4-FFF2-40B4-BE49-F238E27FC236}">
                <a16:creationId xmlns=""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11629" y="7021689"/>
            <a:ext cx="1314450" cy="329635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3" name="Textplatzhalter 39">
            <a:extLst>
              <a:ext uri="{FF2B5EF4-FFF2-40B4-BE49-F238E27FC236}">
                <a16:creationId xmlns=""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51154" y="2837040"/>
            <a:ext cx="1314450" cy="3296356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3718362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="" xmlns:a16="http://schemas.microsoft.com/office/drawing/2014/main" id="{6B607F24-5B01-4964-9736-E876BC347E55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5" y="462846"/>
            <a:ext cx="3469766" cy="134902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="" xmlns:a16="http://schemas.microsoft.com/office/drawing/2014/main" id="{E2950CCA-59F9-4C47-A5BA-294E9EDCBABE}"/>
              </a:ext>
            </a:extLst>
          </p:cNvPr>
          <p:cNvSpPr/>
          <p:nvPr/>
        </p:nvSpPr>
        <p:spPr>
          <a:xfrm>
            <a:off x="3807619" y="0"/>
            <a:ext cx="1524984" cy="40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F44232AA-36A1-4A85-8868-9D12848EB106}"/>
              </a:ext>
            </a:extLst>
          </p:cNvPr>
          <p:cNvSpPr/>
          <p:nvPr/>
        </p:nvSpPr>
        <p:spPr>
          <a:xfrm>
            <a:off x="5333016" y="4064000"/>
            <a:ext cx="1524984" cy="40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3" name="Rechteck 22">
            <a:extLst>
              <a:ext uri="{FF2B5EF4-FFF2-40B4-BE49-F238E27FC236}">
                <a16:creationId xmlns="" xmlns:a16="http://schemas.microsoft.com/office/drawing/2014/main" id="{0B045D93-056D-486E-A634-890ECB9AF9C2}"/>
              </a:ext>
            </a:extLst>
          </p:cNvPr>
          <p:cNvSpPr/>
          <p:nvPr/>
        </p:nvSpPr>
        <p:spPr>
          <a:xfrm>
            <a:off x="3807619" y="8128000"/>
            <a:ext cx="1524984" cy="40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Rechteck 27">
            <a:extLst>
              <a:ext uri="{FF2B5EF4-FFF2-40B4-BE49-F238E27FC236}">
                <a16:creationId xmlns="" xmlns:a16="http://schemas.microsoft.com/office/drawing/2014/main" id="{567CD5E4-19A9-4EFD-BBF1-2B1FBC9BB9BD}"/>
              </a:ext>
            </a:extLst>
          </p:cNvPr>
          <p:cNvSpPr/>
          <p:nvPr/>
        </p:nvSpPr>
        <p:spPr>
          <a:xfrm>
            <a:off x="5333016" y="0"/>
            <a:ext cx="1524984" cy="40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3" name="Rechteck 32">
            <a:extLst>
              <a:ext uri="{FF2B5EF4-FFF2-40B4-BE49-F238E27FC236}">
                <a16:creationId xmlns="" xmlns:a16="http://schemas.microsoft.com/office/drawing/2014/main" id="{AA533582-AC3E-4F3B-9602-085EB97AD294}"/>
              </a:ext>
            </a:extLst>
          </p:cNvPr>
          <p:cNvSpPr/>
          <p:nvPr/>
        </p:nvSpPr>
        <p:spPr>
          <a:xfrm>
            <a:off x="3807205" y="4064000"/>
            <a:ext cx="1524984" cy="40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7" name="Rechteck 36">
            <a:extLst>
              <a:ext uri="{FF2B5EF4-FFF2-40B4-BE49-F238E27FC236}">
                <a16:creationId xmlns="" xmlns:a16="http://schemas.microsoft.com/office/drawing/2014/main" id="{CF0B1BD9-4AC2-4549-9001-383664C7F224}"/>
              </a:ext>
            </a:extLst>
          </p:cNvPr>
          <p:cNvSpPr/>
          <p:nvPr/>
        </p:nvSpPr>
        <p:spPr>
          <a:xfrm>
            <a:off x="5333016" y="8128000"/>
            <a:ext cx="1524984" cy="40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Gleichschenkliges Dreieck 3">
            <a:extLst>
              <a:ext uri="{FF2B5EF4-FFF2-40B4-BE49-F238E27FC236}">
                <a16:creationId xmlns="" xmlns:a16="http://schemas.microsoft.com/office/drawing/2014/main" id="{32B2DC05-AAD7-458D-B737-BE8CCA1FFA99}"/>
              </a:ext>
            </a:extLst>
          </p:cNvPr>
          <p:cNvSpPr/>
          <p:nvPr/>
        </p:nvSpPr>
        <p:spPr>
          <a:xfrm rot="5400000">
            <a:off x="5119248" y="1979898"/>
            <a:ext cx="530087" cy="1042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9" name="Gleichschenkliges Dreieck 38">
            <a:extLst>
              <a:ext uri="{FF2B5EF4-FFF2-40B4-BE49-F238E27FC236}">
                <a16:creationId xmlns="" xmlns:a16="http://schemas.microsoft.com/office/drawing/2014/main" id="{E423C01B-EB10-48EF-8F1C-C2A7E1923E3E}"/>
              </a:ext>
            </a:extLst>
          </p:cNvPr>
          <p:cNvSpPr/>
          <p:nvPr/>
        </p:nvSpPr>
        <p:spPr>
          <a:xfrm rot="16200000">
            <a:off x="5015249" y="6043898"/>
            <a:ext cx="530087" cy="10420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4" name="Gleichschenkliges Dreieck 43">
            <a:extLst>
              <a:ext uri="{FF2B5EF4-FFF2-40B4-BE49-F238E27FC236}">
                <a16:creationId xmlns="" xmlns:a16="http://schemas.microsoft.com/office/drawing/2014/main" id="{BB0D5D5D-BB46-489A-A006-03E52FDA0AB6}"/>
              </a:ext>
            </a:extLst>
          </p:cNvPr>
          <p:cNvSpPr/>
          <p:nvPr/>
        </p:nvSpPr>
        <p:spPr>
          <a:xfrm rot="5400000">
            <a:off x="5119248" y="10107898"/>
            <a:ext cx="530087" cy="10420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5" name="Bildplatzhalter 33">
            <a:extLst>
              <a:ext uri="{FF2B5EF4-FFF2-40B4-BE49-F238E27FC236}">
                <a16:creationId xmlns=""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00143" y="998538"/>
            <a:ext cx="790730" cy="206692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6" name="Bildplatzhalter 33">
            <a:extLst>
              <a:ext uri="{FF2B5EF4-FFF2-40B4-BE49-F238E27FC236}">
                <a16:creationId xmlns=""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74332" y="5062539"/>
            <a:ext cx="790730" cy="206692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7" name="Bildplatzhalter 33">
            <a:extLst>
              <a:ext uri="{FF2B5EF4-FFF2-40B4-BE49-F238E27FC236}">
                <a16:creationId xmlns=""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00143" y="9126539"/>
            <a:ext cx="790730" cy="206692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8" name="Bildplatzhalter 6">
            <a:extLst>
              <a:ext uri="{FF2B5EF4-FFF2-40B4-BE49-F238E27FC236}">
                <a16:creationId xmlns=""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8955" y="2192868"/>
            <a:ext cx="3469766" cy="999913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17" name="Textplatzhalter 39">
            <a:extLst>
              <a:ext uri="{FF2B5EF4-FFF2-40B4-BE49-F238E27FC236}">
                <a16:creationId xmlns=""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2886" y="383822"/>
            <a:ext cx="1314450" cy="3296356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18" name="Textplatzhalter 39">
            <a:extLst>
              <a:ext uri="{FF2B5EF4-FFF2-40B4-BE49-F238E27FC236}">
                <a16:creationId xmlns=""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38283" y="4447822"/>
            <a:ext cx="1314450" cy="3296356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19" name="Textplatzhalter 39">
            <a:extLst>
              <a:ext uri="{FF2B5EF4-FFF2-40B4-BE49-F238E27FC236}">
                <a16:creationId xmlns=""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886" y="8511822"/>
            <a:ext cx="1314450" cy="3296356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40556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76607FB0-0FB2-41FD-B334-74C7B05B8CEE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D1A59197-7C21-44E6-8A97-DE0ABD1E6909}"/>
              </a:ext>
            </a:extLst>
          </p:cNvPr>
          <p:cNvSpPr/>
          <p:nvPr/>
        </p:nvSpPr>
        <p:spPr>
          <a:xfrm>
            <a:off x="0" y="0"/>
            <a:ext cx="3607594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" name="Bildplatzhalter 8">
            <a:extLst>
              <a:ext uri="{FF2B5EF4-FFF2-40B4-BE49-F238E27FC236}">
                <a16:creationId xmlns=""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21781" y="839612"/>
            <a:ext cx="4036219" cy="105127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955" y="3163715"/>
            <a:ext cx="2484239" cy="3880553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8955" y="7251704"/>
            <a:ext cx="2484239" cy="1735664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C1626B81-8882-4179-8C3A-BEA9BBEF2A62}"/>
              </a:ext>
            </a:extLst>
          </p:cNvPr>
          <p:cNvSpPr/>
          <p:nvPr/>
        </p:nvSpPr>
        <p:spPr>
          <a:xfrm>
            <a:off x="2824460" y="654756"/>
            <a:ext cx="1777365" cy="207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24659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4" y="462846"/>
            <a:ext cx="6480275" cy="134902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8" name="Bildplatzhalter 6">
            <a:extLst>
              <a:ext uri="{FF2B5EF4-FFF2-40B4-BE49-F238E27FC236}">
                <a16:creationId xmlns=""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8955" y="2192868"/>
            <a:ext cx="6480274" cy="542178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9381" y="11701294"/>
            <a:ext cx="209847" cy="366407"/>
          </a:xfrm>
        </p:spPr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20" name="Bildplatzhalter 33">
            <a:extLst>
              <a:ext uri="{FF2B5EF4-FFF2-40B4-BE49-F238E27FC236}">
                <a16:creationId xmlns=""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5025" y="5332855"/>
            <a:ext cx="790730" cy="206692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5" name="Bildplatzhalter 33">
            <a:extLst>
              <a:ext uri="{FF2B5EF4-FFF2-40B4-BE49-F238E27FC236}">
                <a16:creationId xmlns=""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310826" y="5332855"/>
            <a:ext cx="790730" cy="206692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6" name="Bildplatzhalter 33">
            <a:extLst>
              <a:ext uri="{FF2B5EF4-FFF2-40B4-BE49-F238E27FC236}">
                <a16:creationId xmlns=""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96626" y="5332855"/>
            <a:ext cx="790730" cy="206692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7" name="Bildplatzhalter 33">
            <a:extLst>
              <a:ext uri="{FF2B5EF4-FFF2-40B4-BE49-F238E27FC236}">
                <a16:creationId xmlns=""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07237" y="5332855"/>
            <a:ext cx="790730" cy="206692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="" xmlns:a16="http://schemas.microsoft.com/office/drawing/2014/main" id="{E9E999B4-BC91-4EF5-915C-59E58E141134}"/>
              </a:ext>
            </a:extLst>
          </p:cNvPr>
          <p:cNvSpPr/>
          <p:nvPr/>
        </p:nvSpPr>
        <p:spPr>
          <a:xfrm>
            <a:off x="551205" y="8025329"/>
            <a:ext cx="1338370" cy="2998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4" name="Rechteck 33">
            <a:extLst>
              <a:ext uri="{FF2B5EF4-FFF2-40B4-BE49-F238E27FC236}">
                <a16:creationId xmlns="" xmlns:a16="http://schemas.microsoft.com/office/drawing/2014/main" id="{8E3D72D1-545E-4FA9-B18F-DBE257DA9472}"/>
              </a:ext>
            </a:extLst>
          </p:cNvPr>
          <p:cNvSpPr/>
          <p:nvPr/>
        </p:nvSpPr>
        <p:spPr>
          <a:xfrm>
            <a:off x="2037006" y="8025329"/>
            <a:ext cx="1338370" cy="2998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5" name="Rechteck 34">
            <a:extLst>
              <a:ext uri="{FF2B5EF4-FFF2-40B4-BE49-F238E27FC236}">
                <a16:creationId xmlns="" xmlns:a16="http://schemas.microsoft.com/office/drawing/2014/main" id="{A1FF2C74-7F94-4D15-9530-4844CA0ABABA}"/>
              </a:ext>
            </a:extLst>
          </p:cNvPr>
          <p:cNvSpPr/>
          <p:nvPr/>
        </p:nvSpPr>
        <p:spPr>
          <a:xfrm>
            <a:off x="3522806" y="8025329"/>
            <a:ext cx="1338370" cy="2998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6" name="Rechteck 35">
            <a:extLst>
              <a:ext uri="{FF2B5EF4-FFF2-40B4-BE49-F238E27FC236}">
                <a16:creationId xmlns="" xmlns:a16="http://schemas.microsoft.com/office/drawing/2014/main" id="{D65048BF-5755-467D-94DA-799CD1A9ED70}"/>
              </a:ext>
            </a:extLst>
          </p:cNvPr>
          <p:cNvSpPr/>
          <p:nvPr/>
        </p:nvSpPr>
        <p:spPr>
          <a:xfrm>
            <a:off x="5008606" y="8025329"/>
            <a:ext cx="1338370" cy="29982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8" name="Textplatzhalter 39">
            <a:extLst>
              <a:ext uri="{FF2B5EF4-FFF2-40B4-BE49-F238E27FC236}">
                <a16:creationId xmlns=""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949" y="8174546"/>
            <a:ext cx="1212882" cy="236522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=""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99750" y="8174546"/>
            <a:ext cx="1212882" cy="236522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1" name="Textplatzhalter 39">
            <a:extLst>
              <a:ext uri="{FF2B5EF4-FFF2-40B4-BE49-F238E27FC236}">
                <a16:creationId xmlns=""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85550" y="8174546"/>
            <a:ext cx="1212882" cy="236522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2" name="Textplatzhalter 39">
            <a:extLst>
              <a:ext uri="{FF2B5EF4-FFF2-40B4-BE49-F238E27FC236}">
                <a16:creationId xmlns=""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1350" y="8174546"/>
            <a:ext cx="1212882" cy="236522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="" xmlns:a16="http://schemas.microsoft.com/office/drawing/2014/main" id="{62ECF54D-C7AE-4FFE-A9FA-ECD663CD2A09}"/>
              </a:ext>
            </a:extLst>
          </p:cNvPr>
          <p:cNvCxnSpPr>
            <a:cxnSpLocks/>
          </p:cNvCxnSpPr>
          <p:nvPr/>
        </p:nvCxnSpPr>
        <p:spPr>
          <a:xfrm>
            <a:off x="551205" y="7747266"/>
            <a:ext cx="13383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="" xmlns:a16="http://schemas.microsoft.com/office/drawing/2014/main" id="{7FB84BED-8481-4D23-AE06-31529215FE6C}"/>
              </a:ext>
            </a:extLst>
          </p:cNvPr>
          <p:cNvCxnSpPr>
            <a:cxnSpLocks/>
          </p:cNvCxnSpPr>
          <p:nvPr/>
        </p:nvCxnSpPr>
        <p:spPr>
          <a:xfrm>
            <a:off x="2037006" y="7747266"/>
            <a:ext cx="133837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="" xmlns:a16="http://schemas.microsoft.com/office/drawing/2014/main" id="{4A09D405-9228-4697-A91F-4E5A2B5B6512}"/>
              </a:ext>
            </a:extLst>
          </p:cNvPr>
          <p:cNvCxnSpPr>
            <a:cxnSpLocks/>
          </p:cNvCxnSpPr>
          <p:nvPr/>
        </p:nvCxnSpPr>
        <p:spPr>
          <a:xfrm>
            <a:off x="3522807" y="7747266"/>
            <a:ext cx="133837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="" xmlns:a16="http://schemas.microsoft.com/office/drawing/2014/main" id="{9645748A-37E1-4661-B50F-D1FCAF7F3088}"/>
              </a:ext>
            </a:extLst>
          </p:cNvPr>
          <p:cNvCxnSpPr>
            <a:cxnSpLocks/>
          </p:cNvCxnSpPr>
          <p:nvPr/>
        </p:nvCxnSpPr>
        <p:spPr>
          <a:xfrm>
            <a:off x="5008608" y="7747266"/>
            <a:ext cx="133837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805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4" y="462846"/>
            <a:ext cx="6480275" cy="134902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8" name="Bildplatzhalter 6">
            <a:extLst>
              <a:ext uri="{FF2B5EF4-FFF2-40B4-BE49-F238E27FC236}">
                <a16:creationId xmlns=""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8955" y="2192867"/>
            <a:ext cx="2329251" cy="9152466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9381" y="11701294"/>
            <a:ext cx="209847" cy="366407"/>
          </a:xfrm>
        </p:spPr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1DD2DC66-11E4-4714-A8DE-E8AC34D49655}"/>
              </a:ext>
            </a:extLst>
          </p:cNvPr>
          <p:cNvSpPr/>
          <p:nvPr/>
        </p:nvSpPr>
        <p:spPr>
          <a:xfrm>
            <a:off x="2596082" y="2192869"/>
            <a:ext cx="1334223" cy="9152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grpSp>
        <p:nvGrpSpPr>
          <p:cNvPr id="5" name="Gruppieren 4">
            <a:extLst>
              <a:ext uri="{FF2B5EF4-FFF2-40B4-BE49-F238E27FC236}">
                <a16:creationId xmlns="" xmlns:a16="http://schemas.microsoft.com/office/drawing/2014/main" id="{B6748F93-9B1D-4874-A164-A654BF7D6C8C}"/>
              </a:ext>
            </a:extLst>
          </p:cNvPr>
          <p:cNvGrpSpPr/>
          <p:nvPr/>
        </p:nvGrpSpPr>
        <p:grpSpPr>
          <a:xfrm>
            <a:off x="2723685" y="4378464"/>
            <a:ext cx="1079017" cy="4781276"/>
            <a:chOff x="4790661" y="2266122"/>
            <a:chExt cx="1918252" cy="2852530"/>
          </a:xfrm>
        </p:grpSpPr>
        <p:cxnSp>
          <p:nvCxnSpPr>
            <p:cNvPr id="4" name="Gerader Verbinder 3">
              <a:extLst>
                <a:ext uri="{FF2B5EF4-FFF2-40B4-BE49-F238E27FC236}">
                  <a16:creationId xmlns=""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=""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=""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Gerader Verbinde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/>
        </p:nvCxnSpPr>
        <p:spPr>
          <a:xfrm>
            <a:off x="2694747" y="12298016"/>
            <a:ext cx="10790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ieren 27">
            <a:extLst>
              <a:ext uri="{FF2B5EF4-FFF2-40B4-BE49-F238E27FC236}">
                <a16:creationId xmlns="" xmlns:a16="http://schemas.microsoft.com/office/drawing/2014/main" id="{F894F998-0FDF-4CA2-802E-4FCFA7674171}"/>
              </a:ext>
            </a:extLst>
          </p:cNvPr>
          <p:cNvGrpSpPr/>
          <p:nvPr/>
        </p:nvGrpSpPr>
        <p:grpSpPr>
          <a:xfrm>
            <a:off x="3988181" y="4378464"/>
            <a:ext cx="2701047" cy="4781276"/>
            <a:chOff x="4790661" y="2266122"/>
            <a:chExt cx="1918252" cy="2852530"/>
          </a:xfrm>
        </p:grpSpPr>
        <p:cxnSp>
          <p:nvCxnSpPr>
            <p:cNvPr id="33" name="Gerader Verbinder 32">
              <a:extLst>
                <a:ext uri="{FF2B5EF4-FFF2-40B4-BE49-F238E27FC236}">
                  <a16:creationId xmlns=""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=""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>
              <a:extLst>
                <a:ext uri="{FF2B5EF4-FFF2-40B4-BE49-F238E27FC236}">
                  <a16:creationId xmlns=""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platzhalter 39">
            <a:extLst>
              <a:ext uri="{FF2B5EF4-FFF2-40B4-BE49-F238E27FC236}">
                <a16:creationId xmlns=""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31161" y="2602032"/>
            <a:ext cx="2658068" cy="1349017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=""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31161" y="4874231"/>
            <a:ext cx="2658068" cy="1349017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1" name="Textplatzhalter 39">
            <a:extLst>
              <a:ext uri="{FF2B5EF4-FFF2-40B4-BE49-F238E27FC236}">
                <a16:creationId xmlns=""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31161" y="7235550"/>
            <a:ext cx="2658068" cy="1349017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2" name="Textplatzhalter 39">
            <a:extLst>
              <a:ext uri="{FF2B5EF4-FFF2-40B4-BE49-F238E27FC236}">
                <a16:creationId xmlns=""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31161" y="9589964"/>
            <a:ext cx="2658068" cy="1349017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3" name="Bildplatzhalter 33">
            <a:extLst>
              <a:ext uri="{FF2B5EF4-FFF2-40B4-BE49-F238E27FC236}">
                <a16:creationId xmlns=""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40509" y="2555624"/>
            <a:ext cx="645370" cy="144183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4" name="Bildplatzhalter 33">
            <a:extLst>
              <a:ext uri="{FF2B5EF4-FFF2-40B4-BE49-F238E27FC236}">
                <a16:creationId xmlns=""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0509" y="4827823"/>
            <a:ext cx="645370" cy="144183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5" name="Bildplatzhalter 33">
            <a:extLst>
              <a:ext uri="{FF2B5EF4-FFF2-40B4-BE49-F238E27FC236}">
                <a16:creationId xmlns=""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940509" y="7189142"/>
            <a:ext cx="645370" cy="144183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6" name="Bildplatzhalter 33">
            <a:extLst>
              <a:ext uri="{FF2B5EF4-FFF2-40B4-BE49-F238E27FC236}">
                <a16:creationId xmlns=""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940509" y="9543557"/>
            <a:ext cx="645370" cy="144183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2144055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4" y="462846"/>
            <a:ext cx="6480275" cy="134902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9381" y="11701294"/>
            <a:ext cx="209847" cy="366407"/>
          </a:xfrm>
        </p:spPr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/>
        </p:nvCxnSpPr>
        <p:spPr>
          <a:xfrm>
            <a:off x="2694747" y="12298016"/>
            <a:ext cx="10790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1DD2DC66-11E4-4714-A8DE-E8AC34D49655}"/>
              </a:ext>
            </a:extLst>
          </p:cNvPr>
          <p:cNvSpPr/>
          <p:nvPr/>
        </p:nvSpPr>
        <p:spPr>
          <a:xfrm>
            <a:off x="208955" y="2192869"/>
            <a:ext cx="1289925" cy="4315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3" name="Rechteck 22">
            <a:extLst>
              <a:ext uri="{FF2B5EF4-FFF2-40B4-BE49-F238E27FC236}">
                <a16:creationId xmlns="" xmlns:a16="http://schemas.microsoft.com/office/drawing/2014/main" id="{EAF541B1-4F4B-40BC-BF0B-B80864399D0C}"/>
              </a:ext>
            </a:extLst>
          </p:cNvPr>
          <p:cNvSpPr/>
          <p:nvPr/>
        </p:nvSpPr>
        <p:spPr>
          <a:xfrm>
            <a:off x="208955" y="6707862"/>
            <a:ext cx="1289925" cy="431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6" name="Rechteck 25">
            <a:extLst>
              <a:ext uri="{FF2B5EF4-FFF2-40B4-BE49-F238E27FC236}">
                <a16:creationId xmlns="" xmlns:a16="http://schemas.microsoft.com/office/drawing/2014/main" id="{DB837A4A-8DA3-4F45-9468-2C7DE5B35803}"/>
              </a:ext>
            </a:extLst>
          </p:cNvPr>
          <p:cNvSpPr/>
          <p:nvPr/>
        </p:nvSpPr>
        <p:spPr>
          <a:xfrm>
            <a:off x="3470983" y="2192867"/>
            <a:ext cx="1290508" cy="43157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7" name="Rechteck 26">
            <a:extLst>
              <a:ext uri="{FF2B5EF4-FFF2-40B4-BE49-F238E27FC236}">
                <a16:creationId xmlns="" xmlns:a16="http://schemas.microsoft.com/office/drawing/2014/main" id="{39CA034F-F360-4CF5-B944-C16768254C5A}"/>
              </a:ext>
            </a:extLst>
          </p:cNvPr>
          <p:cNvSpPr/>
          <p:nvPr/>
        </p:nvSpPr>
        <p:spPr>
          <a:xfrm>
            <a:off x="3470983" y="6707861"/>
            <a:ext cx="1290508" cy="43157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3" name="Bildplatzhalter 33">
            <a:extLst>
              <a:ext uri="{FF2B5EF4-FFF2-40B4-BE49-F238E27FC236}">
                <a16:creationId xmlns=""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6204" y="3047031"/>
            <a:ext cx="1015427" cy="260740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="" xmlns:a16="http://schemas.microsoft.com/office/drawing/2014/main" id="{ECA01639-D8FA-4F18-8FE5-E923F5A1BB48}"/>
              </a:ext>
            </a:extLst>
          </p:cNvPr>
          <p:cNvSpPr/>
          <p:nvPr/>
        </p:nvSpPr>
        <p:spPr>
          <a:xfrm>
            <a:off x="1535940" y="2192869"/>
            <a:ext cx="1880015" cy="431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4" name="Rechteck 33">
            <a:extLst>
              <a:ext uri="{FF2B5EF4-FFF2-40B4-BE49-F238E27FC236}">
                <a16:creationId xmlns="" xmlns:a16="http://schemas.microsoft.com/office/drawing/2014/main" id="{AF02D09E-3C25-405E-BF24-A884A07C224A}"/>
              </a:ext>
            </a:extLst>
          </p:cNvPr>
          <p:cNvSpPr/>
          <p:nvPr/>
        </p:nvSpPr>
        <p:spPr>
          <a:xfrm>
            <a:off x="1535940" y="6707861"/>
            <a:ext cx="1880015" cy="431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9" name="Textplatzhalter 39">
            <a:extLst>
              <a:ext uri="{FF2B5EF4-FFF2-40B4-BE49-F238E27FC236}">
                <a16:creationId xmlns=""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1388" y="2595780"/>
            <a:ext cx="1689120" cy="3509909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35" name="Textplatzhalter 39">
            <a:extLst>
              <a:ext uri="{FF2B5EF4-FFF2-40B4-BE49-F238E27FC236}">
                <a16:creationId xmlns=""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31388" y="7110772"/>
            <a:ext cx="1689120" cy="3509909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="" xmlns:a16="http://schemas.microsoft.com/office/drawing/2014/main" id="{1C6F0F84-9668-4EA8-A3F5-3AD5AED3EFDD}"/>
              </a:ext>
            </a:extLst>
          </p:cNvPr>
          <p:cNvSpPr/>
          <p:nvPr/>
        </p:nvSpPr>
        <p:spPr>
          <a:xfrm>
            <a:off x="4809214" y="2192869"/>
            <a:ext cx="1880015" cy="431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7" name="Rechteck 46">
            <a:extLst>
              <a:ext uri="{FF2B5EF4-FFF2-40B4-BE49-F238E27FC236}">
                <a16:creationId xmlns="" xmlns:a16="http://schemas.microsoft.com/office/drawing/2014/main" id="{19CCCFCB-4EAD-47A3-8F4A-307EE022DD53}"/>
              </a:ext>
            </a:extLst>
          </p:cNvPr>
          <p:cNvSpPr/>
          <p:nvPr/>
        </p:nvSpPr>
        <p:spPr>
          <a:xfrm>
            <a:off x="4809214" y="6707861"/>
            <a:ext cx="1880015" cy="431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9" name="Textplatzhalter 39">
            <a:extLst>
              <a:ext uri="{FF2B5EF4-FFF2-40B4-BE49-F238E27FC236}">
                <a16:creationId xmlns=""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04661" y="2595780"/>
            <a:ext cx="1689120" cy="3509909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50" name="Textplatzhalter 39">
            <a:extLst>
              <a:ext uri="{FF2B5EF4-FFF2-40B4-BE49-F238E27FC236}">
                <a16:creationId xmlns=""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04661" y="7110772"/>
            <a:ext cx="1689120" cy="3509909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51" name="Bildplatzhalter 33">
            <a:extLst>
              <a:ext uri="{FF2B5EF4-FFF2-40B4-BE49-F238E27FC236}">
                <a16:creationId xmlns=""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46204" y="7562023"/>
            <a:ext cx="1015427" cy="260740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52" name="Bildplatzhalter 33">
            <a:extLst>
              <a:ext uri="{FF2B5EF4-FFF2-40B4-BE49-F238E27FC236}">
                <a16:creationId xmlns=""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08523" y="7562023"/>
            <a:ext cx="1015427" cy="260740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53" name="Bildplatzhalter 33">
            <a:extLst>
              <a:ext uri="{FF2B5EF4-FFF2-40B4-BE49-F238E27FC236}">
                <a16:creationId xmlns=""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608523" y="3047029"/>
            <a:ext cx="1015427" cy="260740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3465871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1DD2DC66-11E4-4714-A8DE-E8AC34D49655}"/>
              </a:ext>
            </a:extLst>
          </p:cNvPr>
          <p:cNvSpPr/>
          <p:nvPr/>
        </p:nvSpPr>
        <p:spPr>
          <a:xfrm>
            <a:off x="208954" y="2952655"/>
            <a:ext cx="1511220" cy="4315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1" name="Rechteck 20">
            <a:extLst>
              <a:ext uri="{FF2B5EF4-FFF2-40B4-BE49-F238E27FC236}">
                <a16:creationId xmlns="" xmlns:a16="http://schemas.microsoft.com/office/drawing/2014/main" id="{8CD9ECBB-3A0A-409C-B1C0-C8F4C3087894}"/>
              </a:ext>
            </a:extLst>
          </p:cNvPr>
          <p:cNvSpPr/>
          <p:nvPr/>
        </p:nvSpPr>
        <p:spPr>
          <a:xfrm>
            <a:off x="1865306" y="2952655"/>
            <a:ext cx="1511220" cy="4315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2" name="Rechteck 21">
            <a:extLst>
              <a:ext uri="{FF2B5EF4-FFF2-40B4-BE49-F238E27FC236}">
                <a16:creationId xmlns="" xmlns:a16="http://schemas.microsoft.com/office/drawing/2014/main" id="{6FB4FA2C-0414-484D-95CD-C5E17E33E238}"/>
              </a:ext>
            </a:extLst>
          </p:cNvPr>
          <p:cNvSpPr/>
          <p:nvPr/>
        </p:nvSpPr>
        <p:spPr>
          <a:xfrm>
            <a:off x="3521657" y="2952655"/>
            <a:ext cx="1511220" cy="43157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5" name="Rechteck 24">
            <a:extLst>
              <a:ext uri="{FF2B5EF4-FFF2-40B4-BE49-F238E27FC236}">
                <a16:creationId xmlns="" xmlns:a16="http://schemas.microsoft.com/office/drawing/2014/main" id="{8D0DE753-6478-4950-8F99-15952FCB6521}"/>
              </a:ext>
            </a:extLst>
          </p:cNvPr>
          <p:cNvSpPr/>
          <p:nvPr/>
        </p:nvSpPr>
        <p:spPr>
          <a:xfrm>
            <a:off x="5178008" y="2952655"/>
            <a:ext cx="1511220" cy="43157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4" y="462846"/>
            <a:ext cx="6480275" cy="134902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9381" y="11701294"/>
            <a:ext cx="209847" cy="366407"/>
          </a:xfrm>
        </p:spPr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/>
        </p:nvCxnSpPr>
        <p:spPr>
          <a:xfrm>
            <a:off x="2694747" y="12298016"/>
            <a:ext cx="10790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ildplatzhalter 33">
            <a:extLst>
              <a:ext uri="{FF2B5EF4-FFF2-40B4-BE49-F238E27FC236}">
                <a16:creationId xmlns=""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924" y="3131529"/>
            <a:ext cx="1403281" cy="3957984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8" name="Bildplatzhalter 33">
            <a:extLst>
              <a:ext uri="{FF2B5EF4-FFF2-40B4-BE49-F238E27FC236}">
                <a16:creationId xmlns=""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19275" y="3131529"/>
            <a:ext cx="1403281" cy="3957984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9" name="Bildplatzhalter 33">
            <a:extLst>
              <a:ext uri="{FF2B5EF4-FFF2-40B4-BE49-F238E27FC236}">
                <a16:creationId xmlns=""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75626" y="3131529"/>
            <a:ext cx="1403281" cy="3957984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30" name="Bildplatzhalter 33">
            <a:extLst>
              <a:ext uri="{FF2B5EF4-FFF2-40B4-BE49-F238E27FC236}">
                <a16:creationId xmlns=""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1978" y="3131529"/>
            <a:ext cx="1403281" cy="3957984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31" name="Textplatzhalter 39">
            <a:extLst>
              <a:ext uri="{FF2B5EF4-FFF2-40B4-BE49-F238E27FC236}">
                <a16:creationId xmlns=""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8954" y="7649391"/>
            <a:ext cx="1511220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33" name="Textplatzhalter 39">
            <a:extLst>
              <a:ext uri="{FF2B5EF4-FFF2-40B4-BE49-F238E27FC236}">
                <a16:creationId xmlns=""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8954" y="8992278"/>
            <a:ext cx="1511220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37" name="Textplatzhalter 39">
            <a:extLst>
              <a:ext uri="{FF2B5EF4-FFF2-40B4-BE49-F238E27FC236}">
                <a16:creationId xmlns=""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65306" y="7649391"/>
            <a:ext cx="1511220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38" name="Textplatzhalter 39">
            <a:extLst>
              <a:ext uri="{FF2B5EF4-FFF2-40B4-BE49-F238E27FC236}">
                <a16:creationId xmlns=""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65306" y="8992278"/>
            <a:ext cx="1511220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=""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21657" y="7649391"/>
            <a:ext cx="1511220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1" name="Textplatzhalter 39">
            <a:extLst>
              <a:ext uri="{FF2B5EF4-FFF2-40B4-BE49-F238E27FC236}">
                <a16:creationId xmlns=""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21657" y="8992278"/>
            <a:ext cx="1511220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2" name="Textplatzhalter 39">
            <a:extLst>
              <a:ext uri="{FF2B5EF4-FFF2-40B4-BE49-F238E27FC236}">
                <a16:creationId xmlns=""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78010" y="7649391"/>
            <a:ext cx="1511220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4" name="Textplatzhalter 39">
            <a:extLst>
              <a:ext uri="{FF2B5EF4-FFF2-40B4-BE49-F238E27FC236}">
                <a16:creationId xmlns=""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78010" y="8992278"/>
            <a:ext cx="1511220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1972382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="" xmlns:a16="http://schemas.microsoft.com/office/drawing/2014/main" id="{FBB81E01-55F6-44A7-8ACB-B172EA0F9FB3}"/>
              </a:ext>
            </a:extLst>
          </p:cNvPr>
          <p:cNvSpPr/>
          <p:nvPr/>
        </p:nvSpPr>
        <p:spPr>
          <a:xfrm>
            <a:off x="262924" y="6924448"/>
            <a:ext cx="1403281" cy="3675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6" name="Rechteck 25">
            <a:extLst>
              <a:ext uri="{FF2B5EF4-FFF2-40B4-BE49-F238E27FC236}">
                <a16:creationId xmlns="" xmlns:a16="http://schemas.microsoft.com/office/drawing/2014/main" id="{FAD85DF7-0BE8-4B88-98A1-F5062CDAA964}"/>
              </a:ext>
            </a:extLst>
          </p:cNvPr>
          <p:cNvSpPr/>
          <p:nvPr/>
        </p:nvSpPr>
        <p:spPr>
          <a:xfrm>
            <a:off x="1919275" y="6924448"/>
            <a:ext cx="1403281" cy="36750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7" name="Rechteck 26">
            <a:extLst>
              <a:ext uri="{FF2B5EF4-FFF2-40B4-BE49-F238E27FC236}">
                <a16:creationId xmlns="" xmlns:a16="http://schemas.microsoft.com/office/drawing/2014/main" id="{DF69394C-95D0-4D10-A34D-A35EF27D2806}"/>
              </a:ext>
            </a:extLst>
          </p:cNvPr>
          <p:cNvSpPr/>
          <p:nvPr/>
        </p:nvSpPr>
        <p:spPr>
          <a:xfrm>
            <a:off x="3575626" y="6924448"/>
            <a:ext cx="1403281" cy="36750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2" name="Rechteck 31">
            <a:extLst>
              <a:ext uri="{FF2B5EF4-FFF2-40B4-BE49-F238E27FC236}">
                <a16:creationId xmlns="" xmlns:a16="http://schemas.microsoft.com/office/drawing/2014/main" id="{86DBF753-694A-4503-A33B-73C09E8EE3A5}"/>
              </a:ext>
            </a:extLst>
          </p:cNvPr>
          <p:cNvSpPr/>
          <p:nvPr/>
        </p:nvSpPr>
        <p:spPr>
          <a:xfrm>
            <a:off x="5231978" y="6924448"/>
            <a:ext cx="1403281" cy="36750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4" y="462846"/>
            <a:ext cx="6480275" cy="134902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9381" y="11701294"/>
            <a:ext cx="209847" cy="366407"/>
          </a:xfrm>
        </p:spPr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/>
        </p:nvCxnSpPr>
        <p:spPr>
          <a:xfrm>
            <a:off x="2694747" y="12298016"/>
            <a:ext cx="10790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ildplatzhalter 33">
            <a:extLst>
              <a:ext uri="{FF2B5EF4-FFF2-40B4-BE49-F238E27FC236}">
                <a16:creationId xmlns=""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924" y="2707465"/>
            <a:ext cx="1403281" cy="3957984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8" name="Bildplatzhalter 33">
            <a:extLst>
              <a:ext uri="{FF2B5EF4-FFF2-40B4-BE49-F238E27FC236}">
                <a16:creationId xmlns=""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19275" y="2707465"/>
            <a:ext cx="1403281" cy="3957984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9" name="Bildplatzhalter 33">
            <a:extLst>
              <a:ext uri="{FF2B5EF4-FFF2-40B4-BE49-F238E27FC236}">
                <a16:creationId xmlns=""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75626" y="2707465"/>
            <a:ext cx="1403281" cy="3957984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30" name="Bildplatzhalter 33">
            <a:extLst>
              <a:ext uri="{FF2B5EF4-FFF2-40B4-BE49-F238E27FC236}">
                <a16:creationId xmlns=""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1978" y="2707465"/>
            <a:ext cx="1403281" cy="3957984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31" name="Textplatzhalter 39">
            <a:extLst>
              <a:ext uri="{FF2B5EF4-FFF2-40B4-BE49-F238E27FC236}">
                <a16:creationId xmlns=""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0093" y="7331343"/>
            <a:ext cx="1248942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33" name="Textplatzhalter 39">
            <a:extLst>
              <a:ext uri="{FF2B5EF4-FFF2-40B4-BE49-F238E27FC236}">
                <a16:creationId xmlns=""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093" y="8674230"/>
            <a:ext cx="1248942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37" name="Textplatzhalter 39">
            <a:extLst>
              <a:ext uri="{FF2B5EF4-FFF2-40B4-BE49-F238E27FC236}">
                <a16:creationId xmlns=""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96445" y="7331343"/>
            <a:ext cx="1248942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38" name="Textplatzhalter 39">
            <a:extLst>
              <a:ext uri="{FF2B5EF4-FFF2-40B4-BE49-F238E27FC236}">
                <a16:creationId xmlns=""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96445" y="8674230"/>
            <a:ext cx="1248942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=""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52796" y="7331343"/>
            <a:ext cx="1248942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1" name="Textplatzhalter 39">
            <a:extLst>
              <a:ext uri="{FF2B5EF4-FFF2-40B4-BE49-F238E27FC236}">
                <a16:creationId xmlns=""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2796" y="8674230"/>
            <a:ext cx="1248942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2" name="Textplatzhalter 39">
            <a:extLst>
              <a:ext uri="{FF2B5EF4-FFF2-40B4-BE49-F238E27FC236}">
                <a16:creationId xmlns=""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09149" y="7331343"/>
            <a:ext cx="1248942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  <p:sp>
        <p:nvSpPr>
          <p:cNvPr id="44" name="Textplatzhalter 39">
            <a:extLst>
              <a:ext uri="{FF2B5EF4-FFF2-40B4-BE49-F238E27FC236}">
                <a16:creationId xmlns=""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09149" y="8674230"/>
            <a:ext cx="1248942" cy="118538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Fügen Sie hier Ihren Text ein.</a:t>
            </a:r>
          </a:p>
        </p:txBody>
      </p:sp>
    </p:spTree>
    <p:extLst>
      <p:ext uri="{BB962C8B-B14F-4D97-AF65-F5344CB8AC3E}">
        <p14:creationId xmlns:p14="http://schemas.microsoft.com/office/powerpoint/2010/main" val="1034459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4" y="462846"/>
            <a:ext cx="6480275" cy="134902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9381" y="11701294"/>
            <a:ext cx="209847" cy="366407"/>
          </a:xfrm>
        </p:spPr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/>
        </p:nvCxnSpPr>
        <p:spPr>
          <a:xfrm>
            <a:off x="2694747" y="12298016"/>
            <a:ext cx="10790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grammplatzhalter 3">
            <a:extLst>
              <a:ext uri="{FF2B5EF4-FFF2-40B4-BE49-F238E27FC236}">
                <a16:creationId xmlns=""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2756595" y="2192869"/>
            <a:ext cx="3932634" cy="883073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Klicken Sie, um ein Diagramm hinzuzufügen.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="" xmlns:a16="http://schemas.microsoft.com/office/drawing/2014/main" id="{D928258E-48B5-471F-BC61-B45FB2CA51BA}"/>
              </a:ext>
            </a:extLst>
          </p:cNvPr>
          <p:cNvSpPr/>
          <p:nvPr/>
        </p:nvSpPr>
        <p:spPr>
          <a:xfrm>
            <a:off x="208954" y="2192869"/>
            <a:ext cx="2485793" cy="8830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6" name="Textplatzhalter 5">
            <a:extLst>
              <a:ext uri="{FF2B5EF4-FFF2-40B4-BE49-F238E27FC236}">
                <a16:creationId xmlns=""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7181" y="2579511"/>
            <a:ext cx="2286893" cy="8094133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5348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4" y="462846"/>
            <a:ext cx="6480275" cy="134902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9381" y="11701294"/>
            <a:ext cx="209847" cy="366407"/>
          </a:xfrm>
        </p:spPr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/>
        </p:nvCxnSpPr>
        <p:spPr>
          <a:xfrm>
            <a:off x="2694747" y="12298016"/>
            <a:ext cx="10790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grammplatzhalter 3">
            <a:extLst>
              <a:ext uri="{FF2B5EF4-FFF2-40B4-BE49-F238E27FC236}">
                <a16:creationId xmlns=""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208954" y="2192869"/>
            <a:ext cx="6480275" cy="883073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Klicken Sie, um ein Diagramm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829045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4" y="462846"/>
            <a:ext cx="6480275" cy="134902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9381" y="11701294"/>
            <a:ext cx="209847" cy="366407"/>
          </a:xfrm>
        </p:spPr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/>
        </p:nvCxnSpPr>
        <p:spPr>
          <a:xfrm>
            <a:off x="2694747" y="12298016"/>
            <a:ext cx="10790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grammplatzhalter 3">
            <a:extLst>
              <a:ext uri="{FF2B5EF4-FFF2-40B4-BE49-F238E27FC236}">
                <a16:creationId xmlns=""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208955" y="2192869"/>
            <a:ext cx="4190974" cy="883073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Klicken Sie, um ein Diagramm hinzuzufügen.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=""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66629" y="2192869"/>
            <a:ext cx="2222600" cy="883073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1473662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4" y="462846"/>
            <a:ext cx="6480275" cy="134902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9381" y="11701294"/>
            <a:ext cx="209847" cy="366407"/>
          </a:xfrm>
        </p:spPr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/>
        </p:nvCxnSpPr>
        <p:spPr>
          <a:xfrm>
            <a:off x="2694747" y="12298016"/>
            <a:ext cx="10790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grammplatzhalter 3">
            <a:extLst>
              <a:ext uri="{FF2B5EF4-FFF2-40B4-BE49-F238E27FC236}">
                <a16:creationId xmlns=""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214546" y="2192869"/>
            <a:ext cx="3100776" cy="883073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Klicken Sie, um ein Diagramm hinzuzufügen.</a:t>
            </a:r>
          </a:p>
        </p:txBody>
      </p:sp>
      <p:sp>
        <p:nvSpPr>
          <p:cNvPr id="7" name="Diagrammplatzhalter 3">
            <a:extLst>
              <a:ext uri="{FF2B5EF4-FFF2-40B4-BE49-F238E27FC236}">
                <a16:creationId xmlns=""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588453" y="2192869"/>
            <a:ext cx="3100776" cy="883073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Klicken Sie, um ein Diagramm hinzuzufügen.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="" xmlns:a16="http://schemas.microsoft.com/office/drawing/2014/main" id="{5E63221D-DF23-4F80-AB42-A74C1B1CB425}"/>
              </a:ext>
            </a:extLst>
          </p:cNvPr>
          <p:cNvCxnSpPr/>
          <p:nvPr/>
        </p:nvCxnSpPr>
        <p:spPr>
          <a:xfrm>
            <a:off x="3445772" y="2192869"/>
            <a:ext cx="0" cy="88307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425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4" y="462846"/>
            <a:ext cx="6480275" cy="134902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=""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9381" y="11701294"/>
            <a:ext cx="209847" cy="366407"/>
          </a:xfrm>
        </p:spPr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="" xmlns:a16="http://schemas.microsoft.com/office/drawing/2014/main" id="{0C61EA57-B8EA-4589-A9DD-E25F300D5AFD}"/>
              </a:ext>
            </a:extLst>
          </p:cNvPr>
          <p:cNvCxnSpPr/>
          <p:nvPr/>
        </p:nvCxnSpPr>
        <p:spPr>
          <a:xfrm>
            <a:off x="2694747" y="12298016"/>
            <a:ext cx="10790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grammplatzhalter 3">
            <a:extLst>
              <a:ext uri="{FF2B5EF4-FFF2-40B4-BE49-F238E27FC236}">
                <a16:creationId xmlns=""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287225" y="2422572"/>
            <a:ext cx="3123138" cy="407982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Klicken Sie, um ein Diagramm hinzuzufügen.</a:t>
            </a:r>
          </a:p>
        </p:txBody>
      </p:sp>
      <p:sp>
        <p:nvSpPr>
          <p:cNvPr id="9" name="Diagrammplatzhalter 3">
            <a:extLst>
              <a:ext uri="{FF2B5EF4-FFF2-40B4-BE49-F238E27FC236}">
                <a16:creationId xmlns=""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281634" y="6722166"/>
            <a:ext cx="3123138" cy="407982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Klicken Sie, um ein Diagramm hinzuzufügen.</a:t>
            </a:r>
          </a:p>
        </p:txBody>
      </p:sp>
      <p:sp>
        <p:nvSpPr>
          <p:cNvPr id="10" name="Diagrammplatzhalter 3">
            <a:extLst>
              <a:ext uri="{FF2B5EF4-FFF2-40B4-BE49-F238E27FC236}">
                <a16:creationId xmlns=""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492362" y="2431221"/>
            <a:ext cx="3123138" cy="407982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Klicken Sie, um ein Diagramm hinzuzufügen.</a:t>
            </a:r>
          </a:p>
        </p:txBody>
      </p:sp>
      <p:sp>
        <p:nvSpPr>
          <p:cNvPr id="11" name="Diagrammplatzhalter 3">
            <a:extLst>
              <a:ext uri="{FF2B5EF4-FFF2-40B4-BE49-F238E27FC236}">
                <a16:creationId xmlns=""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3486771" y="6730815"/>
            <a:ext cx="3123138" cy="407982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Klicken Sie, um ein Diagramm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29319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76607FB0-0FB2-41FD-B334-74C7B05B8CEE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1517DDCC-4521-4225-8F36-D4B39128409A}"/>
              </a:ext>
            </a:extLst>
          </p:cNvPr>
          <p:cNvSpPr/>
          <p:nvPr/>
        </p:nvSpPr>
        <p:spPr>
          <a:xfrm>
            <a:off x="5057775" y="7049909"/>
            <a:ext cx="1800225" cy="514209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B16570C8-2343-4B74-AF97-DC7CE5D92865}"/>
              </a:ext>
            </a:extLst>
          </p:cNvPr>
          <p:cNvSpPr/>
          <p:nvPr/>
        </p:nvSpPr>
        <p:spPr>
          <a:xfrm>
            <a:off x="0" y="0"/>
            <a:ext cx="1800225" cy="51420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" name="Bildplatzhalter 8">
            <a:extLst>
              <a:ext uri="{FF2B5EF4-FFF2-40B4-BE49-F238E27FC236}">
                <a16:creationId xmlns=""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955" y="495300"/>
            <a:ext cx="6480274" cy="56007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40B27536-7968-45BB-9FA8-DF1A47A47827}"/>
              </a:ext>
            </a:extLst>
          </p:cNvPr>
          <p:cNvSpPr/>
          <p:nvPr/>
        </p:nvSpPr>
        <p:spPr>
          <a:xfrm>
            <a:off x="208955" y="6096001"/>
            <a:ext cx="6480274" cy="492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660" y="6908802"/>
            <a:ext cx="5198864" cy="1964267"/>
          </a:xfrm>
        </p:spPr>
        <p:txBody>
          <a:bodyPr rtlCol="0"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9660" y="9121424"/>
            <a:ext cx="5198864" cy="948267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1327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76607FB0-0FB2-41FD-B334-74C7B05B8CEE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" name="Bildplatzhalter 8">
            <a:extLst>
              <a:ext uri="{FF2B5EF4-FFF2-40B4-BE49-F238E27FC236}">
                <a16:creationId xmlns=""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858000" cy="1219199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1551" y="4155725"/>
            <a:ext cx="4914900" cy="3880553"/>
          </a:xfrm>
        </p:spPr>
        <p:txBody>
          <a:bodyPr rtlCol="0"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2442689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381" y="812800"/>
            <a:ext cx="2211883" cy="28448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15543" y="1755423"/>
            <a:ext cx="3471863" cy="8664222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3657600"/>
            <a:ext cx="2211883" cy="6776156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1723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381" y="812800"/>
            <a:ext cx="2211883" cy="28448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915543" y="1755423"/>
            <a:ext cx="3471863" cy="8664222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3657600"/>
            <a:ext cx="2211883" cy="6776156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34641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4C4AC3B-AEEF-47EF-9226-CF64AC7826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7882" y="3630789"/>
            <a:ext cx="1782000" cy="4244622"/>
          </a:xfrm>
        </p:spPr>
        <p:txBody>
          <a:bodyPr lIns="0" tIns="0" rIns="0" bIns="0" rtlCol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FA6BF959-E47C-478B-BD16-0D4D03353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7882" y="9185253"/>
            <a:ext cx="1782000" cy="1363479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0A85E8A1-43CB-4B51-9B45-2010B5833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A3758FB8-19A9-47B1-8D16-FC78E7E2D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5489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6773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C071DB-1B6B-4FC3-A099-12F35734D22D}"/>
              </a:ext>
            </a:extLst>
          </p:cNvPr>
          <p:cNvSpPr/>
          <p:nvPr/>
        </p:nvSpPr>
        <p:spPr>
          <a:xfrm>
            <a:off x="0" y="0"/>
            <a:ext cx="6858000" cy="113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35768407-2D97-4F4F-8CB8-4D3668680B64}"/>
              </a:ext>
            </a:extLst>
          </p:cNvPr>
          <p:cNvSpPr/>
          <p:nvPr/>
        </p:nvSpPr>
        <p:spPr>
          <a:xfrm>
            <a:off x="208955" y="2596446"/>
            <a:ext cx="3220045" cy="8427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ln>
                <a:noFill/>
              </a:ln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088" y="462847"/>
            <a:ext cx="5457825" cy="1730021"/>
          </a:xfrm>
        </p:spPr>
        <p:txBody>
          <a:bodyPr rtlCol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181" y="2912533"/>
            <a:ext cx="3007519" cy="7789335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0" y="2596446"/>
            <a:ext cx="3260229" cy="84271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421204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34C5F727-FA73-47F4-8647-79441AA996E3}"/>
              </a:ext>
            </a:extLst>
          </p:cNvPr>
          <p:cNvSpPr/>
          <p:nvPr/>
        </p:nvSpPr>
        <p:spPr>
          <a:xfrm>
            <a:off x="0" y="0"/>
            <a:ext cx="6858000" cy="113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5" y="462846"/>
            <a:ext cx="3091458" cy="3801532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955" y="4628445"/>
            <a:ext cx="3091458" cy="6352823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5" name="Bildplatzhalter 1">
            <a:extLst>
              <a:ext uri="{FF2B5EF4-FFF2-40B4-BE49-F238E27FC236}">
                <a16:creationId xmlns=""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0064" y="1132947"/>
            <a:ext cx="1514700" cy="4946738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de-DE" noProof="0"/>
              <a:t>Bild hier hinzufügen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=""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55364" y="6097854"/>
            <a:ext cx="1514700" cy="4928569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de-DE" noProof="0"/>
              <a:t>Bild hier hinzufügen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E429E334-587D-4420-9285-C2A5F494582B}"/>
              </a:ext>
            </a:extLst>
          </p:cNvPr>
          <p:cNvSpPr/>
          <p:nvPr/>
        </p:nvSpPr>
        <p:spPr>
          <a:xfrm>
            <a:off x="5225356" y="6270624"/>
            <a:ext cx="702057" cy="2218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F7BD4601-EF26-4D7C-8CB6-95488F17575B}"/>
              </a:ext>
            </a:extLst>
          </p:cNvPr>
          <p:cNvSpPr/>
          <p:nvPr/>
        </p:nvSpPr>
        <p:spPr>
          <a:xfrm>
            <a:off x="4849755" y="5063685"/>
            <a:ext cx="279304" cy="8827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91949C41-2679-4E9D-A28C-F0C979F5702B}"/>
              </a:ext>
            </a:extLst>
          </p:cNvPr>
          <p:cNvSpPr/>
          <p:nvPr/>
        </p:nvSpPr>
        <p:spPr>
          <a:xfrm>
            <a:off x="4989880" y="4458889"/>
            <a:ext cx="139178" cy="4398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3454B05D-55FD-4118-B899-4095FF50870D}"/>
              </a:ext>
            </a:extLst>
          </p:cNvPr>
          <p:cNvSpPr/>
          <p:nvPr/>
        </p:nvSpPr>
        <p:spPr>
          <a:xfrm>
            <a:off x="0" y="1659468"/>
            <a:ext cx="168771" cy="2604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5031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34C5F727-FA73-47F4-8647-79441AA996E3}"/>
              </a:ext>
            </a:extLst>
          </p:cNvPr>
          <p:cNvSpPr/>
          <p:nvPr/>
        </p:nvSpPr>
        <p:spPr>
          <a:xfrm>
            <a:off x="0" y="0"/>
            <a:ext cx="6858000" cy="113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955" y="1806223"/>
            <a:ext cx="2248495" cy="4447820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955" y="6434668"/>
            <a:ext cx="2248495" cy="45466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57488" y="1100667"/>
            <a:ext cx="1943100" cy="99229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14" name="Bildplatzhalter 6">
            <a:extLst>
              <a:ext uri="{FF2B5EF4-FFF2-40B4-BE49-F238E27FC236}">
                <a16:creationId xmlns=""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43451" y="462847"/>
            <a:ext cx="1943100" cy="992293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43661888-890D-4E0C-8076-65EDFDB7DE27}"/>
              </a:ext>
            </a:extLst>
          </p:cNvPr>
          <p:cNvSpPr/>
          <p:nvPr/>
        </p:nvSpPr>
        <p:spPr>
          <a:xfrm>
            <a:off x="4743450" y="10385779"/>
            <a:ext cx="1945779" cy="6378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5AE48EF9-5BAF-4BD7-A6BE-866C0307B69F}"/>
              </a:ext>
            </a:extLst>
          </p:cNvPr>
          <p:cNvSpPr/>
          <p:nvPr/>
        </p:nvSpPr>
        <p:spPr>
          <a:xfrm>
            <a:off x="2757488" y="425795"/>
            <a:ext cx="1945779" cy="6378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E8D4A5F4-99AC-4FB3-8A59-AB8D7B4FC7D7}"/>
              </a:ext>
            </a:extLst>
          </p:cNvPr>
          <p:cNvSpPr/>
          <p:nvPr/>
        </p:nvSpPr>
        <p:spPr>
          <a:xfrm>
            <a:off x="0" y="2460978"/>
            <a:ext cx="100013" cy="792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647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55" y="462846"/>
            <a:ext cx="6480274" cy="1349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954" y="2192868"/>
            <a:ext cx="6480274" cy="878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CEE1F87C-C7F2-4F14-86B1-854B7B0C580E}"/>
              </a:ext>
            </a:extLst>
          </p:cNvPr>
          <p:cNvSpPr/>
          <p:nvPr/>
        </p:nvSpPr>
        <p:spPr>
          <a:xfrm>
            <a:off x="6316861" y="11576996"/>
            <a:ext cx="541139" cy="615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79381" y="11701294"/>
            <a:ext cx="209847" cy="366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34B7E4EF-A1BD-40F4-AB7B-04F084DD991D}" type="slidenum">
              <a:rPr lang="de-DE" noProof="0" smtClean="0"/>
              <a:t>‹#›</a:t>
            </a:fld>
            <a:endParaRPr lang="de-DE" noProof="0" dirty="0"/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48AB12CC-D752-4664-B92F-BAEFF0416B7E}"/>
              </a:ext>
            </a:extLst>
          </p:cNvPr>
          <p:cNvSpPr/>
          <p:nvPr/>
        </p:nvSpPr>
        <p:spPr>
          <a:xfrm>
            <a:off x="0" y="462844"/>
            <a:ext cx="168771" cy="1343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108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  <p:sldLayoutId id="2147483875" r:id="rId22"/>
    <p:sldLayoutId id="2147483876" r:id="rId23"/>
    <p:sldLayoutId id="2147483877" r:id="rId24"/>
    <p:sldLayoutId id="2147483878" r:id="rId25"/>
    <p:sldLayoutId id="2147483879" r:id="rId26"/>
    <p:sldLayoutId id="2147483880" r:id="rId27"/>
    <p:sldLayoutId id="2147483881" r:id="rId28"/>
    <p:sldLayoutId id="2147483882" r:id="rId29"/>
    <p:sldLayoutId id="2147483883" r:id="rId30"/>
    <p:sldLayoutId id="2147483884" r:id="rId31"/>
    <p:sldLayoutId id="2147483885" r:id="rId32"/>
    <p:sldLayoutId id="2147483886" r:id="rId33"/>
    <p:sldLayoutId id="2147483887" r:id="rId34"/>
    <p:sldLayoutId id="2147483888" r:id="rId35"/>
    <p:sldLayoutId id="2147483889" r:id="rId36"/>
    <p:sldLayoutId id="2147483890" r:id="rId37"/>
    <p:sldLayoutId id="2147483891" r:id="rId38"/>
    <p:sldLayoutId id="2147483892" r:id="rId39"/>
    <p:sldLayoutId id="2147483893" r:id="rId40"/>
    <p:sldLayoutId id="2147483894" r:id="rId41"/>
    <p:sldLayoutId id="2147483895" r:id="rId42"/>
    <p:sldLayoutId id="2147483896" r:id="rId43"/>
    <p:sldLayoutId id="2147483897" r:id="rId44"/>
    <p:sldLayoutId id="2147483898" r:id="rId45"/>
    <p:sldLayoutId id="2147483899" r:id="rId46"/>
    <p:sldLayoutId id="2147483900" r:id="rId47"/>
    <p:sldLayoutId id="2147483901" r:id="rId48"/>
    <p:sldLayoutId id="2147483902" r:id="rId49"/>
    <p:sldLayoutId id="2147483903" r:id="rId50"/>
    <p:sldLayoutId id="2147483904" r:id="rId51"/>
    <p:sldLayoutId id="2147483905" r:id="rId52"/>
    <p:sldLayoutId id="2147483906" r:id="rId5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4">
          <p15:clr>
            <a:srgbClr val="F26B43"/>
          </p15:clr>
        </p15:guide>
        <p15:guide id="2" pos="234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91">
          <p15:clr>
            <a:srgbClr val="F26B43"/>
          </p15:clr>
        </p15:guide>
        <p15:guide id="5" orient="horz" pos="640">
          <p15:clr>
            <a:srgbClr val="F26B43"/>
          </p15:clr>
        </p15:guide>
        <p15:guide id="6" orient="horz" pos="777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3" y="282259"/>
            <a:ext cx="4682165" cy="186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51880"/>
            <a:ext cx="6858000" cy="9940120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бъявляем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в группы профессионального обучения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дополнительного профессионального образования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32" y="282259"/>
            <a:ext cx="1826921" cy="1865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</p:pic>
      <p:sp>
        <p:nvSpPr>
          <p:cNvPr id="3" name="AutoShape 4" descr="https://img2.freepng.ru/20180331/xtw/kisspng-camera-stencil-photography-art-camera-sketch-5abf1636cbfc81.6531058915224725028356.jpg"/>
          <p:cNvSpPr>
            <a:spLocks noChangeAspect="1" noChangeArrowheads="1"/>
          </p:cNvSpPr>
          <p:nvPr/>
        </p:nvSpPr>
        <p:spPr bwMode="auto">
          <a:xfrm>
            <a:off x="560832" y="-225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97506"/>
              </p:ext>
            </p:extLst>
          </p:nvPr>
        </p:nvGraphicFramePr>
        <p:xfrm>
          <a:off x="0" y="2927350"/>
          <a:ext cx="6858000" cy="6974523"/>
        </p:xfrm>
        <a:graphic>
          <a:graphicData uri="http://schemas.openxmlformats.org/drawingml/2006/table">
            <a:tbl>
              <a:tblPr firstRow="1" firstCol="1" bandRow="1"/>
              <a:tblGrid>
                <a:gridCol w="2724149"/>
                <a:gridCol w="895332"/>
                <a:gridCol w="1047480"/>
                <a:gridCol w="219103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обучения, месяцев.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обучения, рублей.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Квалификация, присваиваемая по окончанию обучения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7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маникюра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 маникюра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87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Моделирование и дизайн ногтей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(повышение квалификации)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 маникюра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изучением профессионального модуля «Моделирование и дизайн ногтей»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7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педикюра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13400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педикюра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7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Портной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16200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портной 3, 4 разряда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7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Швея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швея 3 разряда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7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Закройщик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закройщик 4 разряда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7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Парикмахер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19600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парикмахер 3, 4 разряда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Продавец продовольственных товаров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продавец продовольственных товаров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Продавец непродовольственных товаров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продавец непродовольственных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товаров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4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Кассир торгового зала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кассир торгового зала 3 разряда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5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Оператор электронно-вычислительных и вычислительных машин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Оператор электронно-вычислительных и вычислительных машин 2 разряда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Фотограф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Фотограф 2 разряда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Бухгалтерсикй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учет (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профстандарт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(КОД А))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15700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Бухгалтер (КОД А)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Основы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изготовления и дизайн штор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Художественная вышивка (основы золотого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жемчужного шитья)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Раскрой и изготовление женских сумок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Раскрой и изготовление изделий из трикотажа (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свитшот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худи)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058526"/>
            <a:ext cx="3876674" cy="65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29" y="10438894"/>
            <a:ext cx="1000151" cy="82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7" y="10450343"/>
            <a:ext cx="1012710" cy="85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496675"/>
            <a:ext cx="4324349" cy="6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3" y="9963149"/>
            <a:ext cx="6493860" cy="130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0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570616_TF34126823" id="{14C32533-F7A3-4673-B215-AEA1E364863F}" vid="{1528BEB1-FAFE-487B-A0C2-B09AF211261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1039</TotalTime>
  <Words>191</Words>
  <Application>Microsoft Office PowerPoint</Application>
  <PresentationFormat>Произвольный</PresentationFormat>
  <Paragraphs>74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Office-Design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Einfluss von Kultur auf Veränderungsprozesse</dc:title>
  <dc:creator>Anastasia</dc:creator>
  <cp:lastModifiedBy>Пользователь</cp:lastModifiedBy>
  <cp:revision>133</cp:revision>
  <cp:lastPrinted>2022-09-06T10:51:17Z</cp:lastPrinted>
  <dcterms:created xsi:type="dcterms:W3CDTF">2020-07-15T12:13:54Z</dcterms:created>
  <dcterms:modified xsi:type="dcterms:W3CDTF">2024-02-06T14:13:27Z</dcterms:modified>
</cp:coreProperties>
</file>